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57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8" r:id="rId1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10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2804" y="798398"/>
            <a:ext cx="11161394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67146" y="3391440"/>
            <a:ext cx="11732260" cy="235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61292"/>
            <a:ext cx="1565910" cy="2266950"/>
          </a:xfrm>
          <a:custGeom>
            <a:avLst/>
            <a:gdLst/>
            <a:ahLst/>
            <a:cxnLst/>
            <a:rect l="l" t="t" r="r" b="b"/>
            <a:pathLst>
              <a:path w="1565910" h="2266950">
                <a:moveTo>
                  <a:pt x="0" y="0"/>
                </a:moveTo>
                <a:lnTo>
                  <a:pt x="0" y="2266345"/>
                </a:lnTo>
                <a:lnTo>
                  <a:pt x="1565402" y="254771"/>
                </a:lnTo>
                <a:lnTo>
                  <a:pt x="0" y="0"/>
                </a:lnTo>
                <a:close/>
              </a:path>
            </a:pathLst>
          </a:custGeom>
          <a:solidFill>
            <a:srgbClr val="B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75357" y="2743326"/>
            <a:ext cx="16313150" cy="5541645"/>
            <a:chOff x="1975357" y="2743326"/>
            <a:chExt cx="16313150" cy="5541645"/>
          </a:xfrm>
        </p:grpSpPr>
        <p:sp>
          <p:nvSpPr>
            <p:cNvPr id="4" name="object 4"/>
            <p:cNvSpPr/>
            <p:nvPr/>
          </p:nvSpPr>
          <p:spPr>
            <a:xfrm>
              <a:off x="1975357" y="2743326"/>
              <a:ext cx="15385415" cy="5541645"/>
            </a:xfrm>
            <a:custGeom>
              <a:avLst/>
              <a:gdLst/>
              <a:ahLst/>
              <a:cxnLst/>
              <a:rect l="l" t="t" r="r" b="b"/>
              <a:pathLst>
                <a:path w="15385415" h="5541645">
                  <a:moveTo>
                    <a:pt x="4785741" y="0"/>
                  </a:moveTo>
                  <a:lnTo>
                    <a:pt x="0" y="5489321"/>
                  </a:lnTo>
                  <a:lnTo>
                    <a:pt x="9856470" y="5541645"/>
                  </a:lnTo>
                  <a:lnTo>
                    <a:pt x="15384907" y="93218"/>
                  </a:lnTo>
                  <a:lnTo>
                    <a:pt x="478574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32103" y="3085214"/>
              <a:ext cx="4756150" cy="4584700"/>
            </a:xfrm>
            <a:custGeom>
              <a:avLst/>
              <a:gdLst/>
              <a:ahLst/>
              <a:cxnLst/>
              <a:rect l="l" t="t" r="r" b="b"/>
              <a:pathLst>
                <a:path w="4756150" h="4584700">
                  <a:moveTo>
                    <a:pt x="4755896" y="0"/>
                  </a:moveTo>
                  <a:lnTo>
                    <a:pt x="0" y="4584696"/>
                  </a:lnTo>
                  <a:lnTo>
                    <a:pt x="4755896" y="4563356"/>
                  </a:lnTo>
                  <a:lnTo>
                    <a:pt x="4755896" y="0"/>
                  </a:lnTo>
                  <a:close/>
                </a:path>
              </a:pathLst>
            </a:custGeom>
            <a:solidFill>
              <a:srgbClr val="F8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1023" y="0"/>
            <a:ext cx="5828030" cy="10287000"/>
            <a:chOff x="41023" y="0"/>
            <a:chExt cx="5828030" cy="10287000"/>
          </a:xfrm>
        </p:grpSpPr>
        <p:sp>
          <p:nvSpPr>
            <p:cNvPr id="8" name="object 8"/>
            <p:cNvSpPr/>
            <p:nvPr/>
          </p:nvSpPr>
          <p:spPr>
            <a:xfrm>
              <a:off x="397611" y="7556754"/>
              <a:ext cx="1127125" cy="1713230"/>
            </a:xfrm>
            <a:custGeom>
              <a:avLst/>
              <a:gdLst/>
              <a:ahLst/>
              <a:cxnLst/>
              <a:rect l="l" t="t" r="r" b="b"/>
              <a:pathLst>
                <a:path w="1127125" h="1713229">
                  <a:moveTo>
                    <a:pt x="1028217" y="0"/>
                  </a:moveTo>
                  <a:lnTo>
                    <a:pt x="0" y="1350010"/>
                  </a:lnTo>
                  <a:lnTo>
                    <a:pt x="64998" y="1712798"/>
                  </a:lnTo>
                  <a:lnTo>
                    <a:pt x="1127023" y="378587"/>
                  </a:lnTo>
                  <a:lnTo>
                    <a:pt x="1028217" y="0"/>
                  </a:lnTo>
                  <a:close/>
                </a:path>
              </a:pathLst>
            </a:custGeom>
            <a:solidFill>
              <a:srgbClr val="EE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023" y="0"/>
              <a:ext cx="5351145" cy="10287000"/>
            </a:xfrm>
            <a:custGeom>
              <a:avLst/>
              <a:gdLst/>
              <a:ahLst/>
              <a:cxnLst/>
              <a:rect l="l" t="t" r="r" b="b"/>
              <a:pathLst>
                <a:path w="5351145" h="10287000">
                  <a:moveTo>
                    <a:pt x="610149" y="0"/>
                  </a:moveTo>
                  <a:lnTo>
                    <a:pt x="0" y="0"/>
                  </a:lnTo>
                  <a:lnTo>
                    <a:pt x="0" y="10286997"/>
                  </a:lnTo>
                  <a:lnTo>
                    <a:pt x="5350919" y="10286997"/>
                  </a:lnTo>
                  <a:lnTo>
                    <a:pt x="610149" y="0"/>
                  </a:lnTo>
                  <a:close/>
                </a:path>
              </a:pathLst>
            </a:custGeom>
            <a:solidFill>
              <a:srgbClr val="F8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623" y="0"/>
              <a:ext cx="5356225" cy="10287000"/>
            </a:xfrm>
            <a:custGeom>
              <a:avLst/>
              <a:gdLst/>
              <a:ahLst/>
              <a:cxnLst/>
              <a:rect l="l" t="t" r="r" b="b"/>
              <a:pathLst>
                <a:path w="5356225" h="10287000">
                  <a:moveTo>
                    <a:pt x="531575" y="0"/>
                  </a:moveTo>
                  <a:lnTo>
                    <a:pt x="0" y="0"/>
                  </a:lnTo>
                  <a:lnTo>
                    <a:pt x="4658486" y="10286999"/>
                  </a:lnTo>
                  <a:lnTo>
                    <a:pt x="5356065" y="10286999"/>
                  </a:lnTo>
                  <a:lnTo>
                    <a:pt x="531575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5876" y="7845425"/>
              <a:ext cx="1273175" cy="2441575"/>
            </a:xfrm>
            <a:custGeom>
              <a:avLst/>
              <a:gdLst/>
              <a:ahLst/>
              <a:cxnLst/>
              <a:rect l="l" t="t" r="r" b="b"/>
              <a:pathLst>
                <a:path w="1273175" h="2441575">
                  <a:moveTo>
                    <a:pt x="130556" y="0"/>
                  </a:moveTo>
                  <a:lnTo>
                    <a:pt x="0" y="322580"/>
                  </a:lnTo>
                  <a:lnTo>
                    <a:pt x="1017903" y="2441575"/>
                  </a:lnTo>
                  <a:lnTo>
                    <a:pt x="1272735" y="2441575"/>
                  </a:lnTo>
                  <a:lnTo>
                    <a:pt x="130556" y="0"/>
                  </a:lnTo>
                  <a:close/>
                </a:path>
              </a:pathLst>
            </a:custGeom>
            <a:solidFill>
              <a:srgbClr val="CD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83868" y="4247769"/>
              <a:ext cx="2072005" cy="4483100"/>
            </a:xfrm>
            <a:custGeom>
              <a:avLst/>
              <a:gdLst/>
              <a:ahLst/>
              <a:cxnLst/>
              <a:rect l="l" t="t" r="r" b="b"/>
              <a:pathLst>
                <a:path w="2072004" h="4483100">
                  <a:moveTo>
                    <a:pt x="131572" y="0"/>
                  </a:moveTo>
                  <a:lnTo>
                    <a:pt x="0" y="322071"/>
                  </a:lnTo>
                  <a:lnTo>
                    <a:pt x="1940306" y="4482972"/>
                  </a:lnTo>
                  <a:lnTo>
                    <a:pt x="2071878" y="4160774"/>
                  </a:lnTo>
                  <a:lnTo>
                    <a:pt x="131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33" y="7845476"/>
            <a:ext cx="1390395" cy="13903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160901" y="3302634"/>
            <a:ext cx="9698990" cy="25863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algn="ctr">
              <a:lnSpc>
                <a:spcPts val="6480"/>
              </a:lnSpc>
              <a:spcBef>
                <a:spcPts val="915"/>
              </a:spcBef>
            </a:pPr>
            <a:r>
              <a:rPr sz="60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Информация</a:t>
            </a:r>
            <a:r>
              <a:rPr sz="6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1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6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родителей </a:t>
            </a:r>
            <a:r>
              <a:rPr sz="6000" b="1" spc="-14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школьников</a:t>
            </a:r>
            <a:r>
              <a:rPr sz="6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10-11</a:t>
            </a:r>
            <a:r>
              <a:rPr sz="6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классов </a:t>
            </a:r>
            <a:r>
              <a:rPr sz="6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(обновлённый </a:t>
            </a:r>
            <a:r>
              <a:rPr sz="6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ФГОС </a:t>
            </a:r>
            <a:r>
              <a:rPr sz="6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СОО)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3" y="204724"/>
            <a:ext cx="5451475" cy="10082530"/>
            <a:chOff x="733" y="204724"/>
            <a:chExt cx="5451475" cy="10082530"/>
          </a:xfrm>
        </p:grpSpPr>
        <p:sp>
          <p:nvSpPr>
            <p:cNvPr id="3" name="object 3"/>
            <p:cNvSpPr/>
            <p:nvPr/>
          </p:nvSpPr>
          <p:spPr>
            <a:xfrm>
              <a:off x="733" y="1542288"/>
              <a:ext cx="3989070" cy="8745220"/>
            </a:xfrm>
            <a:custGeom>
              <a:avLst/>
              <a:gdLst/>
              <a:ahLst/>
              <a:cxnLst/>
              <a:rect l="l" t="t" r="r" b="b"/>
              <a:pathLst>
                <a:path w="3989070" h="8745220">
                  <a:moveTo>
                    <a:pt x="16933" y="0"/>
                  </a:moveTo>
                  <a:lnTo>
                    <a:pt x="0" y="8744317"/>
                  </a:lnTo>
                  <a:lnTo>
                    <a:pt x="30913" y="8744708"/>
                  </a:lnTo>
                  <a:lnTo>
                    <a:pt x="3988572" y="8744708"/>
                  </a:lnTo>
                  <a:lnTo>
                    <a:pt x="3641655" y="8002000"/>
                  </a:lnTo>
                  <a:lnTo>
                    <a:pt x="1920630" y="4379505"/>
                  </a:lnTo>
                  <a:lnTo>
                    <a:pt x="1616047" y="3730608"/>
                  </a:lnTo>
                  <a:lnTo>
                    <a:pt x="1384674" y="3231287"/>
                  </a:lnTo>
                  <a:lnTo>
                    <a:pt x="1201065" y="2829682"/>
                  </a:lnTo>
                  <a:lnTo>
                    <a:pt x="1042470" y="2477961"/>
                  </a:lnTo>
                  <a:lnTo>
                    <a:pt x="907466" y="2174285"/>
                  </a:lnTo>
                  <a:lnTo>
                    <a:pt x="776152" y="1874430"/>
                  </a:lnTo>
                  <a:lnTo>
                    <a:pt x="666662" y="1620464"/>
                  </a:lnTo>
                  <a:lnTo>
                    <a:pt x="560111" y="1369324"/>
                  </a:lnTo>
                  <a:lnTo>
                    <a:pt x="456605" y="1121019"/>
                  </a:lnTo>
                  <a:lnTo>
                    <a:pt x="372752" y="916270"/>
                  </a:lnTo>
                  <a:lnTo>
                    <a:pt x="291147" y="713500"/>
                  </a:lnTo>
                  <a:lnTo>
                    <a:pt x="211853" y="512716"/>
                  </a:lnTo>
                  <a:lnTo>
                    <a:pt x="134929" y="313921"/>
                  </a:lnTo>
                  <a:lnTo>
                    <a:pt x="75137" y="156321"/>
                  </a:lnTo>
                  <a:lnTo>
                    <a:pt x="16933" y="0"/>
                  </a:lnTo>
                  <a:close/>
                </a:path>
              </a:pathLst>
            </a:custGeom>
            <a:solidFill>
              <a:srgbClr val="B7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204723"/>
              <a:ext cx="3276600" cy="9776460"/>
            </a:xfrm>
            <a:custGeom>
              <a:avLst/>
              <a:gdLst/>
              <a:ahLst/>
              <a:cxnLst/>
              <a:rect l="l" t="t" r="r" b="b"/>
              <a:pathLst>
                <a:path w="3276600" h="9776460">
                  <a:moveTo>
                    <a:pt x="381000" y="6028817"/>
                  </a:moveTo>
                  <a:lnTo>
                    <a:pt x="337464" y="0"/>
                  </a:lnTo>
                  <a:lnTo>
                    <a:pt x="1485" y="880618"/>
                  </a:lnTo>
                  <a:lnTo>
                    <a:pt x="0" y="6881749"/>
                  </a:lnTo>
                  <a:lnTo>
                    <a:pt x="381000" y="6028817"/>
                  </a:lnTo>
                  <a:close/>
                </a:path>
                <a:path w="3276600" h="9776460">
                  <a:moveTo>
                    <a:pt x="3276600" y="9745904"/>
                  </a:moveTo>
                  <a:lnTo>
                    <a:pt x="2891536" y="9511805"/>
                  </a:lnTo>
                  <a:lnTo>
                    <a:pt x="267652" y="9510776"/>
                  </a:lnTo>
                  <a:lnTo>
                    <a:pt x="640575" y="9776231"/>
                  </a:lnTo>
                  <a:lnTo>
                    <a:pt x="3276600" y="9745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8039" y="2773553"/>
              <a:ext cx="1179195" cy="1082675"/>
            </a:xfrm>
            <a:custGeom>
              <a:avLst/>
              <a:gdLst/>
              <a:ahLst/>
              <a:cxnLst/>
              <a:rect l="l" t="t" r="r" b="b"/>
              <a:pathLst>
                <a:path w="1179195" h="1082675">
                  <a:moveTo>
                    <a:pt x="589534" y="0"/>
                  </a:moveTo>
                  <a:lnTo>
                    <a:pt x="538661" y="1986"/>
                  </a:lnTo>
                  <a:lnTo>
                    <a:pt x="488991" y="7838"/>
                  </a:lnTo>
                  <a:lnTo>
                    <a:pt x="440701" y="17391"/>
                  </a:lnTo>
                  <a:lnTo>
                    <a:pt x="393967" y="30485"/>
                  </a:lnTo>
                  <a:lnTo>
                    <a:pt x="348967" y="46956"/>
                  </a:lnTo>
                  <a:lnTo>
                    <a:pt x="305876" y="66642"/>
                  </a:lnTo>
                  <a:lnTo>
                    <a:pt x="264873" y="89380"/>
                  </a:lnTo>
                  <a:lnTo>
                    <a:pt x="226133" y="115007"/>
                  </a:lnTo>
                  <a:lnTo>
                    <a:pt x="189835" y="143362"/>
                  </a:lnTo>
                  <a:lnTo>
                    <a:pt x="156154" y="174281"/>
                  </a:lnTo>
                  <a:lnTo>
                    <a:pt x="125267" y="207603"/>
                  </a:lnTo>
                  <a:lnTo>
                    <a:pt x="97352" y="243164"/>
                  </a:lnTo>
                  <a:lnTo>
                    <a:pt x="72585" y="280802"/>
                  </a:lnTo>
                  <a:lnTo>
                    <a:pt x="51143" y="320355"/>
                  </a:lnTo>
                  <a:lnTo>
                    <a:pt x="33203" y="361659"/>
                  </a:lnTo>
                  <a:lnTo>
                    <a:pt x="18942" y="404553"/>
                  </a:lnTo>
                  <a:lnTo>
                    <a:pt x="8536" y="448874"/>
                  </a:lnTo>
                  <a:lnTo>
                    <a:pt x="2163" y="494459"/>
                  </a:lnTo>
                  <a:lnTo>
                    <a:pt x="0" y="541147"/>
                  </a:lnTo>
                  <a:lnTo>
                    <a:pt x="2163" y="587834"/>
                  </a:lnTo>
                  <a:lnTo>
                    <a:pt x="8536" y="633419"/>
                  </a:lnTo>
                  <a:lnTo>
                    <a:pt x="18942" y="677740"/>
                  </a:lnTo>
                  <a:lnTo>
                    <a:pt x="33203" y="720634"/>
                  </a:lnTo>
                  <a:lnTo>
                    <a:pt x="51143" y="761938"/>
                  </a:lnTo>
                  <a:lnTo>
                    <a:pt x="72585" y="801491"/>
                  </a:lnTo>
                  <a:lnTo>
                    <a:pt x="97352" y="839129"/>
                  </a:lnTo>
                  <a:lnTo>
                    <a:pt x="125267" y="874690"/>
                  </a:lnTo>
                  <a:lnTo>
                    <a:pt x="156154" y="908012"/>
                  </a:lnTo>
                  <a:lnTo>
                    <a:pt x="189835" y="938931"/>
                  </a:lnTo>
                  <a:lnTo>
                    <a:pt x="226133" y="967286"/>
                  </a:lnTo>
                  <a:lnTo>
                    <a:pt x="264873" y="992913"/>
                  </a:lnTo>
                  <a:lnTo>
                    <a:pt x="305876" y="1015651"/>
                  </a:lnTo>
                  <a:lnTo>
                    <a:pt x="348967" y="1035337"/>
                  </a:lnTo>
                  <a:lnTo>
                    <a:pt x="393967" y="1051808"/>
                  </a:lnTo>
                  <a:lnTo>
                    <a:pt x="440701" y="1064902"/>
                  </a:lnTo>
                  <a:lnTo>
                    <a:pt x="488991" y="1074455"/>
                  </a:lnTo>
                  <a:lnTo>
                    <a:pt x="538661" y="1080307"/>
                  </a:lnTo>
                  <a:lnTo>
                    <a:pt x="589534" y="1082294"/>
                  </a:lnTo>
                  <a:lnTo>
                    <a:pt x="640425" y="1080307"/>
                  </a:lnTo>
                  <a:lnTo>
                    <a:pt x="690112" y="1074455"/>
                  </a:lnTo>
                  <a:lnTo>
                    <a:pt x="738417" y="1064902"/>
                  </a:lnTo>
                  <a:lnTo>
                    <a:pt x="785164" y="1051808"/>
                  </a:lnTo>
                  <a:lnTo>
                    <a:pt x="830177" y="1035337"/>
                  </a:lnTo>
                  <a:lnTo>
                    <a:pt x="873277" y="1015651"/>
                  </a:lnTo>
                  <a:lnTo>
                    <a:pt x="914289" y="992913"/>
                  </a:lnTo>
                  <a:lnTo>
                    <a:pt x="953036" y="967286"/>
                  </a:lnTo>
                  <a:lnTo>
                    <a:pt x="989341" y="938931"/>
                  </a:lnTo>
                  <a:lnTo>
                    <a:pt x="1023027" y="908012"/>
                  </a:lnTo>
                  <a:lnTo>
                    <a:pt x="1053917" y="874690"/>
                  </a:lnTo>
                  <a:lnTo>
                    <a:pt x="1081836" y="839129"/>
                  </a:lnTo>
                  <a:lnTo>
                    <a:pt x="1106605" y="801491"/>
                  </a:lnTo>
                  <a:lnTo>
                    <a:pt x="1128049" y="761938"/>
                  </a:lnTo>
                  <a:lnTo>
                    <a:pt x="1145990" y="720634"/>
                  </a:lnTo>
                  <a:lnTo>
                    <a:pt x="1160252" y="677740"/>
                  </a:lnTo>
                  <a:lnTo>
                    <a:pt x="1170658" y="633419"/>
                  </a:lnTo>
                  <a:lnTo>
                    <a:pt x="1177031" y="587834"/>
                  </a:lnTo>
                  <a:lnTo>
                    <a:pt x="1179195" y="541147"/>
                  </a:lnTo>
                  <a:lnTo>
                    <a:pt x="1177031" y="494459"/>
                  </a:lnTo>
                  <a:lnTo>
                    <a:pt x="1170658" y="448874"/>
                  </a:lnTo>
                  <a:lnTo>
                    <a:pt x="1160252" y="404553"/>
                  </a:lnTo>
                  <a:lnTo>
                    <a:pt x="1145990" y="361659"/>
                  </a:lnTo>
                  <a:lnTo>
                    <a:pt x="1128049" y="320355"/>
                  </a:lnTo>
                  <a:lnTo>
                    <a:pt x="1106605" y="280802"/>
                  </a:lnTo>
                  <a:lnTo>
                    <a:pt x="1081836" y="243164"/>
                  </a:lnTo>
                  <a:lnTo>
                    <a:pt x="1053917" y="207603"/>
                  </a:lnTo>
                  <a:lnTo>
                    <a:pt x="1023027" y="174281"/>
                  </a:lnTo>
                  <a:lnTo>
                    <a:pt x="989341" y="143362"/>
                  </a:lnTo>
                  <a:lnTo>
                    <a:pt x="953036" y="115007"/>
                  </a:lnTo>
                  <a:lnTo>
                    <a:pt x="914289" y="89380"/>
                  </a:lnTo>
                  <a:lnTo>
                    <a:pt x="873277" y="66642"/>
                  </a:lnTo>
                  <a:lnTo>
                    <a:pt x="830177" y="46956"/>
                  </a:lnTo>
                  <a:lnTo>
                    <a:pt x="785164" y="30485"/>
                  </a:lnTo>
                  <a:lnTo>
                    <a:pt x="738417" y="17391"/>
                  </a:lnTo>
                  <a:lnTo>
                    <a:pt x="690112" y="7838"/>
                  </a:lnTo>
                  <a:lnTo>
                    <a:pt x="640425" y="1986"/>
                  </a:lnTo>
                  <a:lnTo>
                    <a:pt x="58953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0317" y="2614549"/>
              <a:ext cx="1179830" cy="1082675"/>
            </a:xfrm>
            <a:custGeom>
              <a:avLst/>
              <a:gdLst/>
              <a:ahLst/>
              <a:cxnLst/>
              <a:rect l="l" t="t" r="r" b="b"/>
              <a:pathLst>
                <a:path w="1179830" h="1082675">
                  <a:moveTo>
                    <a:pt x="589660" y="0"/>
                  </a:moveTo>
                  <a:lnTo>
                    <a:pt x="538787" y="1986"/>
                  </a:lnTo>
                  <a:lnTo>
                    <a:pt x="489114" y="7838"/>
                  </a:lnTo>
                  <a:lnTo>
                    <a:pt x="440819" y="17391"/>
                  </a:lnTo>
                  <a:lnTo>
                    <a:pt x="394080" y="30485"/>
                  </a:lnTo>
                  <a:lnTo>
                    <a:pt x="349072" y="46956"/>
                  </a:lnTo>
                  <a:lnTo>
                    <a:pt x="305973" y="66642"/>
                  </a:lnTo>
                  <a:lnTo>
                    <a:pt x="264961" y="89380"/>
                  </a:lnTo>
                  <a:lnTo>
                    <a:pt x="226212" y="115007"/>
                  </a:lnTo>
                  <a:lnTo>
                    <a:pt x="189903" y="143362"/>
                  </a:lnTo>
                  <a:lnTo>
                    <a:pt x="156212" y="174281"/>
                  </a:lnTo>
                  <a:lnTo>
                    <a:pt x="125316" y="207603"/>
                  </a:lnTo>
                  <a:lnTo>
                    <a:pt x="97391" y="243164"/>
                  </a:lnTo>
                  <a:lnTo>
                    <a:pt x="72615" y="280802"/>
                  </a:lnTo>
                  <a:lnTo>
                    <a:pt x="51165" y="320355"/>
                  </a:lnTo>
                  <a:lnTo>
                    <a:pt x="33217" y="361659"/>
                  </a:lnTo>
                  <a:lnTo>
                    <a:pt x="18950" y="404553"/>
                  </a:lnTo>
                  <a:lnTo>
                    <a:pt x="8540" y="448874"/>
                  </a:lnTo>
                  <a:lnTo>
                    <a:pt x="2164" y="494459"/>
                  </a:lnTo>
                  <a:lnTo>
                    <a:pt x="0" y="541147"/>
                  </a:lnTo>
                  <a:lnTo>
                    <a:pt x="2164" y="587834"/>
                  </a:lnTo>
                  <a:lnTo>
                    <a:pt x="8540" y="633419"/>
                  </a:lnTo>
                  <a:lnTo>
                    <a:pt x="18950" y="677740"/>
                  </a:lnTo>
                  <a:lnTo>
                    <a:pt x="33217" y="720634"/>
                  </a:lnTo>
                  <a:lnTo>
                    <a:pt x="51165" y="761938"/>
                  </a:lnTo>
                  <a:lnTo>
                    <a:pt x="72615" y="801491"/>
                  </a:lnTo>
                  <a:lnTo>
                    <a:pt x="97391" y="839129"/>
                  </a:lnTo>
                  <a:lnTo>
                    <a:pt x="125316" y="874690"/>
                  </a:lnTo>
                  <a:lnTo>
                    <a:pt x="156212" y="908012"/>
                  </a:lnTo>
                  <a:lnTo>
                    <a:pt x="189903" y="938931"/>
                  </a:lnTo>
                  <a:lnTo>
                    <a:pt x="226212" y="967286"/>
                  </a:lnTo>
                  <a:lnTo>
                    <a:pt x="264961" y="992913"/>
                  </a:lnTo>
                  <a:lnTo>
                    <a:pt x="305973" y="1015651"/>
                  </a:lnTo>
                  <a:lnTo>
                    <a:pt x="349072" y="1035337"/>
                  </a:lnTo>
                  <a:lnTo>
                    <a:pt x="394080" y="1051808"/>
                  </a:lnTo>
                  <a:lnTo>
                    <a:pt x="440819" y="1064902"/>
                  </a:lnTo>
                  <a:lnTo>
                    <a:pt x="489114" y="1074455"/>
                  </a:lnTo>
                  <a:lnTo>
                    <a:pt x="538787" y="1080307"/>
                  </a:lnTo>
                  <a:lnTo>
                    <a:pt x="589660" y="1082294"/>
                  </a:lnTo>
                  <a:lnTo>
                    <a:pt x="640534" y="1080307"/>
                  </a:lnTo>
                  <a:lnTo>
                    <a:pt x="690207" y="1074455"/>
                  </a:lnTo>
                  <a:lnTo>
                    <a:pt x="738502" y="1064902"/>
                  </a:lnTo>
                  <a:lnTo>
                    <a:pt x="785241" y="1051808"/>
                  </a:lnTo>
                  <a:lnTo>
                    <a:pt x="830249" y="1035337"/>
                  </a:lnTo>
                  <a:lnTo>
                    <a:pt x="873348" y="1015651"/>
                  </a:lnTo>
                  <a:lnTo>
                    <a:pt x="914360" y="992913"/>
                  </a:lnTo>
                  <a:lnTo>
                    <a:pt x="953109" y="967286"/>
                  </a:lnTo>
                  <a:lnTo>
                    <a:pt x="989418" y="938931"/>
                  </a:lnTo>
                  <a:lnTo>
                    <a:pt x="1023109" y="908012"/>
                  </a:lnTo>
                  <a:lnTo>
                    <a:pt x="1054005" y="874690"/>
                  </a:lnTo>
                  <a:lnTo>
                    <a:pt x="1081930" y="839129"/>
                  </a:lnTo>
                  <a:lnTo>
                    <a:pt x="1106706" y="801491"/>
                  </a:lnTo>
                  <a:lnTo>
                    <a:pt x="1128156" y="761938"/>
                  </a:lnTo>
                  <a:lnTo>
                    <a:pt x="1146104" y="720634"/>
                  </a:lnTo>
                  <a:lnTo>
                    <a:pt x="1160371" y="677740"/>
                  </a:lnTo>
                  <a:lnTo>
                    <a:pt x="1170781" y="633419"/>
                  </a:lnTo>
                  <a:lnTo>
                    <a:pt x="1177157" y="587834"/>
                  </a:lnTo>
                  <a:lnTo>
                    <a:pt x="1179322" y="541147"/>
                  </a:lnTo>
                  <a:lnTo>
                    <a:pt x="1177157" y="494459"/>
                  </a:lnTo>
                  <a:lnTo>
                    <a:pt x="1170781" y="448874"/>
                  </a:lnTo>
                  <a:lnTo>
                    <a:pt x="1160371" y="404553"/>
                  </a:lnTo>
                  <a:lnTo>
                    <a:pt x="1146104" y="361659"/>
                  </a:lnTo>
                  <a:lnTo>
                    <a:pt x="1128156" y="320355"/>
                  </a:lnTo>
                  <a:lnTo>
                    <a:pt x="1106706" y="280802"/>
                  </a:lnTo>
                  <a:lnTo>
                    <a:pt x="1081930" y="243164"/>
                  </a:lnTo>
                  <a:lnTo>
                    <a:pt x="1054005" y="207603"/>
                  </a:lnTo>
                  <a:lnTo>
                    <a:pt x="1023109" y="174281"/>
                  </a:lnTo>
                  <a:lnTo>
                    <a:pt x="989418" y="143362"/>
                  </a:lnTo>
                  <a:lnTo>
                    <a:pt x="953109" y="115007"/>
                  </a:lnTo>
                  <a:lnTo>
                    <a:pt x="914360" y="89380"/>
                  </a:lnTo>
                  <a:lnTo>
                    <a:pt x="873348" y="66642"/>
                  </a:lnTo>
                  <a:lnTo>
                    <a:pt x="830249" y="46956"/>
                  </a:lnTo>
                  <a:lnTo>
                    <a:pt x="785241" y="30485"/>
                  </a:lnTo>
                  <a:lnTo>
                    <a:pt x="738502" y="17391"/>
                  </a:lnTo>
                  <a:lnTo>
                    <a:pt x="690207" y="7838"/>
                  </a:lnTo>
                  <a:lnTo>
                    <a:pt x="640534" y="1986"/>
                  </a:lnTo>
                  <a:lnTo>
                    <a:pt x="589660" y="0"/>
                  </a:lnTo>
                  <a:close/>
                </a:path>
              </a:pathLst>
            </a:custGeom>
            <a:solidFill>
              <a:srgbClr val="CD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2462" y="2683649"/>
              <a:ext cx="916546" cy="9165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18919" y="4127626"/>
              <a:ext cx="1958339" cy="2380615"/>
            </a:xfrm>
            <a:custGeom>
              <a:avLst/>
              <a:gdLst/>
              <a:ahLst/>
              <a:cxnLst/>
              <a:rect l="l" t="t" r="r" b="b"/>
              <a:pathLst>
                <a:path w="1958339" h="2380615">
                  <a:moveTo>
                    <a:pt x="1179322" y="541147"/>
                  </a:moveTo>
                  <a:lnTo>
                    <a:pt x="1177150" y="494461"/>
                  </a:lnTo>
                  <a:lnTo>
                    <a:pt x="1170774" y="448881"/>
                  </a:lnTo>
                  <a:lnTo>
                    <a:pt x="1160360" y="404558"/>
                  </a:lnTo>
                  <a:lnTo>
                    <a:pt x="1146098" y="361670"/>
                  </a:lnTo>
                  <a:lnTo>
                    <a:pt x="1128153" y="320357"/>
                  </a:lnTo>
                  <a:lnTo>
                    <a:pt x="1106703" y="280809"/>
                  </a:lnTo>
                  <a:lnTo>
                    <a:pt x="1081925" y="243166"/>
                  </a:lnTo>
                  <a:lnTo>
                    <a:pt x="1053998" y="207606"/>
                  </a:lnTo>
                  <a:lnTo>
                    <a:pt x="1023099" y="174282"/>
                  </a:lnTo>
                  <a:lnTo>
                    <a:pt x="989406" y="143370"/>
                  </a:lnTo>
                  <a:lnTo>
                    <a:pt x="953109" y="115011"/>
                  </a:lnTo>
                  <a:lnTo>
                    <a:pt x="914349" y="89382"/>
                  </a:lnTo>
                  <a:lnTo>
                    <a:pt x="873340" y="66649"/>
                  </a:lnTo>
                  <a:lnTo>
                    <a:pt x="830237" y="46964"/>
                  </a:lnTo>
                  <a:lnTo>
                    <a:pt x="785241" y="30492"/>
                  </a:lnTo>
                  <a:lnTo>
                    <a:pt x="738492" y="17399"/>
                  </a:lnTo>
                  <a:lnTo>
                    <a:pt x="690206" y="7848"/>
                  </a:lnTo>
                  <a:lnTo>
                    <a:pt x="640524" y="1993"/>
                  </a:lnTo>
                  <a:lnTo>
                    <a:pt x="589661" y="0"/>
                  </a:lnTo>
                  <a:lnTo>
                    <a:pt x="538784" y="1993"/>
                  </a:lnTo>
                  <a:lnTo>
                    <a:pt x="489102" y="7848"/>
                  </a:lnTo>
                  <a:lnTo>
                    <a:pt x="440817" y="17399"/>
                  </a:lnTo>
                  <a:lnTo>
                    <a:pt x="394068" y="30492"/>
                  </a:lnTo>
                  <a:lnTo>
                    <a:pt x="349072" y="46964"/>
                  </a:lnTo>
                  <a:lnTo>
                    <a:pt x="305968" y="66649"/>
                  </a:lnTo>
                  <a:lnTo>
                    <a:pt x="264960" y="89382"/>
                  </a:lnTo>
                  <a:lnTo>
                    <a:pt x="226199" y="115011"/>
                  </a:lnTo>
                  <a:lnTo>
                    <a:pt x="189903" y="143370"/>
                  </a:lnTo>
                  <a:lnTo>
                    <a:pt x="156210" y="174282"/>
                  </a:lnTo>
                  <a:lnTo>
                    <a:pt x="125310" y="207606"/>
                  </a:lnTo>
                  <a:lnTo>
                    <a:pt x="97383" y="243166"/>
                  </a:lnTo>
                  <a:lnTo>
                    <a:pt x="72605" y="280809"/>
                  </a:lnTo>
                  <a:lnTo>
                    <a:pt x="51155" y="320357"/>
                  </a:lnTo>
                  <a:lnTo>
                    <a:pt x="33210" y="361670"/>
                  </a:lnTo>
                  <a:lnTo>
                    <a:pt x="18948" y="404558"/>
                  </a:lnTo>
                  <a:lnTo>
                    <a:pt x="8534" y="448881"/>
                  </a:lnTo>
                  <a:lnTo>
                    <a:pt x="2159" y="494461"/>
                  </a:lnTo>
                  <a:lnTo>
                    <a:pt x="0" y="541147"/>
                  </a:lnTo>
                  <a:lnTo>
                    <a:pt x="2159" y="587857"/>
                  </a:lnTo>
                  <a:lnTo>
                    <a:pt x="8534" y="633463"/>
                  </a:lnTo>
                  <a:lnTo>
                    <a:pt x="18948" y="677786"/>
                  </a:lnTo>
                  <a:lnTo>
                    <a:pt x="33210" y="720686"/>
                  </a:lnTo>
                  <a:lnTo>
                    <a:pt x="51155" y="762000"/>
                  </a:lnTo>
                  <a:lnTo>
                    <a:pt x="72605" y="801547"/>
                  </a:lnTo>
                  <a:lnTo>
                    <a:pt x="97383" y="839190"/>
                  </a:lnTo>
                  <a:lnTo>
                    <a:pt x="125310" y="874750"/>
                  </a:lnTo>
                  <a:lnTo>
                    <a:pt x="156210" y="908062"/>
                  </a:lnTo>
                  <a:lnTo>
                    <a:pt x="189903" y="938987"/>
                  </a:lnTo>
                  <a:lnTo>
                    <a:pt x="226199" y="967333"/>
                  </a:lnTo>
                  <a:lnTo>
                    <a:pt x="264960" y="992949"/>
                  </a:lnTo>
                  <a:lnTo>
                    <a:pt x="305968" y="1015682"/>
                  </a:lnTo>
                  <a:lnTo>
                    <a:pt x="349072" y="1035367"/>
                  </a:lnTo>
                  <a:lnTo>
                    <a:pt x="394068" y="1051826"/>
                  </a:lnTo>
                  <a:lnTo>
                    <a:pt x="440817" y="1064920"/>
                  </a:lnTo>
                  <a:lnTo>
                    <a:pt x="489102" y="1074470"/>
                  </a:lnTo>
                  <a:lnTo>
                    <a:pt x="538784" y="1080312"/>
                  </a:lnTo>
                  <a:lnTo>
                    <a:pt x="589661" y="1082294"/>
                  </a:lnTo>
                  <a:lnTo>
                    <a:pt x="640524" y="1080312"/>
                  </a:lnTo>
                  <a:lnTo>
                    <a:pt x="690206" y="1074470"/>
                  </a:lnTo>
                  <a:lnTo>
                    <a:pt x="738492" y="1064920"/>
                  </a:lnTo>
                  <a:lnTo>
                    <a:pt x="785241" y="1051826"/>
                  </a:lnTo>
                  <a:lnTo>
                    <a:pt x="830237" y="1035367"/>
                  </a:lnTo>
                  <a:lnTo>
                    <a:pt x="873340" y="1015682"/>
                  </a:lnTo>
                  <a:lnTo>
                    <a:pt x="914349" y="992949"/>
                  </a:lnTo>
                  <a:lnTo>
                    <a:pt x="953109" y="967333"/>
                  </a:lnTo>
                  <a:lnTo>
                    <a:pt x="989406" y="938987"/>
                  </a:lnTo>
                  <a:lnTo>
                    <a:pt x="1023099" y="908062"/>
                  </a:lnTo>
                  <a:lnTo>
                    <a:pt x="1053998" y="874750"/>
                  </a:lnTo>
                  <a:lnTo>
                    <a:pt x="1081925" y="839190"/>
                  </a:lnTo>
                  <a:lnTo>
                    <a:pt x="1106703" y="801547"/>
                  </a:lnTo>
                  <a:lnTo>
                    <a:pt x="1128153" y="762000"/>
                  </a:lnTo>
                  <a:lnTo>
                    <a:pt x="1146098" y="720686"/>
                  </a:lnTo>
                  <a:lnTo>
                    <a:pt x="1160360" y="677786"/>
                  </a:lnTo>
                  <a:lnTo>
                    <a:pt x="1170774" y="633463"/>
                  </a:lnTo>
                  <a:lnTo>
                    <a:pt x="1177150" y="587857"/>
                  </a:lnTo>
                  <a:lnTo>
                    <a:pt x="1179322" y="541147"/>
                  </a:lnTo>
                  <a:close/>
                </a:path>
                <a:path w="1958339" h="2380615">
                  <a:moveTo>
                    <a:pt x="1958086" y="1839341"/>
                  </a:moveTo>
                  <a:lnTo>
                    <a:pt x="1955914" y="1792655"/>
                  </a:lnTo>
                  <a:lnTo>
                    <a:pt x="1949538" y="1747075"/>
                  </a:lnTo>
                  <a:lnTo>
                    <a:pt x="1939137" y="1702752"/>
                  </a:lnTo>
                  <a:lnTo>
                    <a:pt x="1924875" y="1659864"/>
                  </a:lnTo>
                  <a:lnTo>
                    <a:pt x="1906930" y="1618551"/>
                  </a:lnTo>
                  <a:lnTo>
                    <a:pt x="1885492" y="1579003"/>
                  </a:lnTo>
                  <a:lnTo>
                    <a:pt x="1860727" y="1541360"/>
                  </a:lnTo>
                  <a:lnTo>
                    <a:pt x="1832813" y="1505800"/>
                  </a:lnTo>
                  <a:lnTo>
                    <a:pt x="1801926" y="1472476"/>
                  </a:lnTo>
                  <a:lnTo>
                    <a:pt x="1768246" y="1441564"/>
                  </a:lnTo>
                  <a:lnTo>
                    <a:pt x="1731949" y="1413205"/>
                  </a:lnTo>
                  <a:lnTo>
                    <a:pt x="1693202" y="1387576"/>
                  </a:lnTo>
                  <a:lnTo>
                    <a:pt x="1652206" y="1364843"/>
                  </a:lnTo>
                  <a:lnTo>
                    <a:pt x="1609115" y="1345158"/>
                  </a:lnTo>
                  <a:lnTo>
                    <a:pt x="1564106" y="1328686"/>
                  </a:lnTo>
                  <a:lnTo>
                    <a:pt x="1517383" y="1315593"/>
                  </a:lnTo>
                  <a:lnTo>
                    <a:pt x="1469085" y="1306042"/>
                  </a:lnTo>
                  <a:lnTo>
                    <a:pt x="1419415" y="1300187"/>
                  </a:lnTo>
                  <a:lnTo>
                    <a:pt x="1368552" y="1298194"/>
                  </a:lnTo>
                  <a:lnTo>
                    <a:pt x="1317650" y="1300187"/>
                  </a:lnTo>
                  <a:lnTo>
                    <a:pt x="1267968" y="1306042"/>
                  </a:lnTo>
                  <a:lnTo>
                    <a:pt x="1219657" y="1315593"/>
                  </a:lnTo>
                  <a:lnTo>
                    <a:pt x="1172908" y="1328686"/>
                  </a:lnTo>
                  <a:lnTo>
                    <a:pt x="1127899" y="1345158"/>
                  </a:lnTo>
                  <a:lnTo>
                    <a:pt x="1084795" y="1364843"/>
                  </a:lnTo>
                  <a:lnTo>
                    <a:pt x="1043787" y="1387576"/>
                  </a:lnTo>
                  <a:lnTo>
                    <a:pt x="1005039" y="1413205"/>
                  </a:lnTo>
                  <a:lnTo>
                    <a:pt x="968743" y="1441564"/>
                  </a:lnTo>
                  <a:lnTo>
                    <a:pt x="935050" y="1472476"/>
                  </a:lnTo>
                  <a:lnTo>
                    <a:pt x="904163" y="1505800"/>
                  </a:lnTo>
                  <a:lnTo>
                    <a:pt x="876249" y="1541360"/>
                  </a:lnTo>
                  <a:lnTo>
                    <a:pt x="851471" y="1579003"/>
                  </a:lnTo>
                  <a:lnTo>
                    <a:pt x="830033" y="1618551"/>
                  </a:lnTo>
                  <a:lnTo>
                    <a:pt x="812088" y="1659864"/>
                  </a:lnTo>
                  <a:lnTo>
                    <a:pt x="797826" y="1702752"/>
                  </a:lnTo>
                  <a:lnTo>
                    <a:pt x="787425" y="1747075"/>
                  </a:lnTo>
                  <a:lnTo>
                    <a:pt x="781050" y="1792655"/>
                  </a:lnTo>
                  <a:lnTo>
                    <a:pt x="778891" y="1839341"/>
                  </a:lnTo>
                  <a:lnTo>
                    <a:pt x="781050" y="1886051"/>
                  </a:lnTo>
                  <a:lnTo>
                    <a:pt x="787425" y="1931657"/>
                  </a:lnTo>
                  <a:lnTo>
                    <a:pt x="797826" y="1975980"/>
                  </a:lnTo>
                  <a:lnTo>
                    <a:pt x="812088" y="2018880"/>
                  </a:lnTo>
                  <a:lnTo>
                    <a:pt x="830033" y="2060194"/>
                  </a:lnTo>
                  <a:lnTo>
                    <a:pt x="851471" y="2099741"/>
                  </a:lnTo>
                  <a:lnTo>
                    <a:pt x="876249" y="2137384"/>
                  </a:lnTo>
                  <a:lnTo>
                    <a:pt x="904163" y="2172944"/>
                  </a:lnTo>
                  <a:lnTo>
                    <a:pt x="935050" y="2206256"/>
                  </a:lnTo>
                  <a:lnTo>
                    <a:pt x="968743" y="2237181"/>
                  </a:lnTo>
                  <a:lnTo>
                    <a:pt x="1005039" y="2265527"/>
                  </a:lnTo>
                  <a:lnTo>
                    <a:pt x="1043787" y="2291143"/>
                  </a:lnTo>
                  <a:lnTo>
                    <a:pt x="1084795" y="2313876"/>
                  </a:lnTo>
                  <a:lnTo>
                    <a:pt x="1127899" y="2333561"/>
                  </a:lnTo>
                  <a:lnTo>
                    <a:pt x="1172908" y="2350020"/>
                  </a:lnTo>
                  <a:lnTo>
                    <a:pt x="1219657" y="2363114"/>
                  </a:lnTo>
                  <a:lnTo>
                    <a:pt x="1267968" y="2372664"/>
                  </a:lnTo>
                  <a:lnTo>
                    <a:pt x="1317650" y="2378506"/>
                  </a:lnTo>
                  <a:lnTo>
                    <a:pt x="1368552" y="2380488"/>
                  </a:lnTo>
                  <a:lnTo>
                    <a:pt x="1419415" y="2378506"/>
                  </a:lnTo>
                  <a:lnTo>
                    <a:pt x="1469085" y="2372664"/>
                  </a:lnTo>
                  <a:lnTo>
                    <a:pt x="1517383" y="2363114"/>
                  </a:lnTo>
                  <a:lnTo>
                    <a:pt x="1564106" y="2350020"/>
                  </a:lnTo>
                  <a:lnTo>
                    <a:pt x="1609115" y="2333561"/>
                  </a:lnTo>
                  <a:lnTo>
                    <a:pt x="1652206" y="2313876"/>
                  </a:lnTo>
                  <a:lnTo>
                    <a:pt x="1693202" y="2291143"/>
                  </a:lnTo>
                  <a:lnTo>
                    <a:pt x="1731949" y="2265527"/>
                  </a:lnTo>
                  <a:lnTo>
                    <a:pt x="1768246" y="2237181"/>
                  </a:lnTo>
                  <a:lnTo>
                    <a:pt x="1801926" y="2206256"/>
                  </a:lnTo>
                  <a:lnTo>
                    <a:pt x="1832813" y="2172944"/>
                  </a:lnTo>
                  <a:lnTo>
                    <a:pt x="1860727" y="2137384"/>
                  </a:lnTo>
                  <a:lnTo>
                    <a:pt x="1885492" y="2099741"/>
                  </a:lnTo>
                  <a:lnTo>
                    <a:pt x="1906930" y="2060194"/>
                  </a:lnTo>
                  <a:lnTo>
                    <a:pt x="1924875" y="2018880"/>
                  </a:lnTo>
                  <a:lnTo>
                    <a:pt x="1939137" y="1975980"/>
                  </a:lnTo>
                  <a:lnTo>
                    <a:pt x="1949538" y="1931657"/>
                  </a:lnTo>
                  <a:lnTo>
                    <a:pt x="1955914" y="1886051"/>
                  </a:lnTo>
                  <a:lnTo>
                    <a:pt x="1958086" y="1839341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0087" y="5266816"/>
              <a:ext cx="1179830" cy="1082675"/>
            </a:xfrm>
            <a:custGeom>
              <a:avLst/>
              <a:gdLst/>
              <a:ahLst/>
              <a:cxnLst/>
              <a:rect l="l" t="t" r="r" b="b"/>
              <a:pathLst>
                <a:path w="1179829" h="1082675">
                  <a:moveTo>
                    <a:pt x="589661" y="0"/>
                  </a:moveTo>
                  <a:lnTo>
                    <a:pt x="538787" y="1986"/>
                  </a:lnTo>
                  <a:lnTo>
                    <a:pt x="489114" y="7838"/>
                  </a:lnTo>
                  <a:lnTo>
                    <a:pt x="440819" y="17391"/>
                  </a:lnTo>
                  <a:lnTo>
                    <a:pt x="394080" y="30485"/>
                  </a:lnTo>
                  <a:lnTo>
                    <a:pt x="349072" y="46956"/>
                  </a:lnTo>
                  <a:lnTo>
                    <a:pt x="305973" y="66642"/>
                  </a:lnTo>
                  <a:lnTo>
                    <a:pt x="264961" y="89380"/>
                  </a:lnTo>
                  <a:lnTo>
                    <a:pt x="226212" y="115007"/>
                  </a:lnTo>
                  <a:lnTo>
                    <a:pt x="189903" y="143362"/>
                  </a:lnTo>
                  <a:lnTo>
                    <a:pt x="156212" y="174281"/>
                  </a:lnTo>
                  <a:lnTo>
                    <a:pt x="125316" y="207603"/>
                  </a:lnTo>
                  <a:lnTo>
                    <a:pt x="97391" y="243164"/>
                  </a:lnTo>
                  <a:lnTo>
                    <a:pt x="72615" y="280802"/>
                  </a:lnTo>
                  <a:lnTo>
                    <a:pt x="51165" y="320355"/>
                  </a:lnTo>
                  <a:lnTo>
                    <a:pt x="33217" y="361659"/>
                  </a:lnTo>
                  <a:lnTo>
                    <a:pt x="18950" y="404553"/>
                  </a:lnTo>
                  <a:lnTo>
                    <a:pt x="8540" y="448874"/>
                  </a:lnTo>
                  <a:lnTo>
                    <a:pt x="2164" y="494459"/>
                  </a:lnTo>
                  <a:lnTo>
                    <a:pt x="0" y="541147"/>
                  </a:lnTo>
                  <a:lnTo>
                    <a:pt x="2164" y="587852"/>
                  </a:lnTo>
                  <a:lnTo>
                    <a:pt x="8540" y="633451"/>
                  </a:lnTo>
                  <a:lnTo>
                    <a:pt x="18950" y="677782"/>
                  </a:lnTo>
                  <a:lnTo>
                    <a:pt x="33217" y="720684"/>
                  </a:lnTo>
                  <a:lnTo>
                    <a:pt x="51165" y="761993"/>
                  </a:lnTo>
                  <a:lnTo>
                    <a:pt x="72615" y="801547"/>
                  </a:lnTo>
                  <a:lnTo>
                    <a:pt x="97391" y="839185"/>
                  </a:lnTo>
                  <a:lnTo>
                    <a:pt x="125316" y="874744"/>
                  </a:lnTo>
                  <a:lnTo>
                    <a:pt x="156212" y="908061"/>
                  </a:lnTo>
                  <a:lnTo>
                    <a:pt x="189903" y="938976"/>
                  </a:lnTo>
                  <a:lnTo>
                    <a:pt x="226212" y="967325"/>
                  </a:lnTo>
                  <a:lnTo>
                    <a:pt x="264961" y="992946"/>
                  </a:lnTo>
                  <a:lnTo>
                    <a:pt x="305973" y="1015677"/>
                  </a:lnTo>
                  <a:lnTo>
                    <a:pt x="349072" y="1035356"/>
                  </a:lnTo>
                  <a:lnTo>
                    <a:pt x="394080" y="1051821"/>
                  </a:lnTo>
                  <a:lnTo>
                    <a:pt x="440819" y="1064910"/>
                  </a:lnTo>
                  <a:lnTo>
                    <a:pt x="489114" y="1074459"/>
                  </a:lnTo>
                  <a:lnTo>
                    <a:pt x="538787" y="1080308"/>
                  </a:lnTo>
                  <a:lnTo>
                    <a:pt x="589661" y="1082294"/>
                  </a:lnTo>
                  <a:lnTo>
                    <a:pt x="640534" y="1080308"/>
                  </a:lnTo>
                  <a:lnTo>
                    <a:pt x="690207" y="1074459"/>
                  </a:lnTo>
                  <a:lnTo>
                    <a:pt x="738502" y="1064910"/>
                  </a:lnTo>
                  <a:lnTo>
                    <a:pt x="785241" y="1051821"/>
                  </a:lnTo>
                  <a:lnTo>
                    <a:pt x="830249" y="1035356"/>
                  </a:lnTo>
                  <a:lnTo>
                    <a:pt x="873348" y="1015677"/>
                  </a:lnTo>
                  <a:lnTo>
                    <a:pt x="914360" y="992946"/>
                  </a:lnTo>
                  <a:lnTo>
                    <a:pt x="953109" y="967325"/>
                  </a:lnTo>
                  <a:lnTo>
                    <a:pt x="989418" y="938976"/>
                  </a:lnTo>
                  <a:lnTo>
                    <a:pt x="1023109" y="908061"/>
                  </a:lnTo>
                  <a:lnTo>
                    <a:pt x="1054005" y="874744"/>
                  </a:lnTo>
                  <a:lnTo>
                    <a:pt x="1081930" y="839185"/>
                  </a:lnTo>
                  <a:lnTo>
                    <a:pt x="1106706" y="801547"/>
                  </a:lnTo>
                  <a:lnTo>
                    <a:pt x="1128156" y="761993"/>
                  </a:lnTo>
                  <a:lnTo>
                    <a:pt x="1146104" y="720684"/>
                  </a:lnTo>
                  <a:lnTo>
                    <a:pt x="1160371" y="677782"/>
                  </a:lnTo>
                  <a:lnTo>
                    <a:pt x="1170781" y="633451"/>
                  </a:lnTo>
                  <a:lnTo>
                    <a:pt x="1177157" y="587852"/>
                  </a:lnTo>
                  <a:lnTo>
                    <a:pt x="1179322" y="541147"/>
                  </a:lnTo>
                  <a:lnTo>
                    <a:pt x="1177157" y="494459"/>
                  </a:lnTo>
                  <a:lnTo>
                    <a:pt x="1170781" y="448874"/>
                  </a:lnTo>
                  <a:lnTo>
                    <a:pt x="1160371" y="404553"/>
                  </a:lnTo>
                  <a:lnTo>
                    <a:pt x="1146104" y="361659"/>
                  </a:lnTo>
                  <a:lnTo>
                    <a:pt x="1128156" y="320355"/>
                  </a:lnTo>
                  <a:lnTo>
                    <a:pt x="1106706" y="280802"/>
                  </a:lnTo>
                  <a:lnTo>
                    <a:pt x="1081930" y="243164"/>
                  </a:lnTo>
                  <a:lnTo>
                    <a:pt x="1054005" y="207603"/>
                  </a:lnTo>
                  <a:lnTo>
                    <a:pt x="1023109" y="174281"/>
                  </a:lnTo>
                  <a:lnTo>
                    <a:pt x="989418" y="143362"/>
                  </a:lnTo>
                  <a:lnTo>
                    <a:pt x="953109" y="115007"/>
                  </a:lnTo>
                  <a:lnTo>
                    <a:pt x="914360" y="89380"/>
                  </a:lnTo>
                  <a:lnTo>
                    <a:pt x="873348" y="66642"/>
                  </a:lnTo>
                  <a:lnTo>
                    <a:pt x="830249" y="46956"/>
                  </a:lnTo>
                  <a:lnTo>
                    <a:pt x="785241" y="30485"/>
                  </a:lnTo>
                  <a:lnTo>
                    <a:pt x="738502" y="17391"/>
                  </a:lnTo>
                  <a:lnTo>
                    <a:pt x="690207" y="7838"/>
                  </a:lnTo>
                  <a:lnTo>
                    <a:pt x="640534" y="1986"/>
                  </a:lnTo>
                  <a:lnTo>
                    <a:pt x="589661" y="0"/>
                  </a:lnTo>
                  <a:close/>
                </a:path>
              </a:pathLst>
            </a:custGeom>
            <a:solidFill>
              <a:srgbClr val="CD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62274" y="6701154"/>
              <a:ext cx="1179830" cy="1082675"/>
            </a:xfrm>
            <a:custGeom>
              <a:avLst/>
              <a:gdLst/>
              <a:ahLst/>
              <a:cxnLst/>
              <a:rect l="l" t="t" r="r" b="b"/>
              <a:pathLst>
                <a:path w="1179829" h="1082675">
                  <a:moveTo>
                    <a:pt x="589661" y="0"/>
                  </a:moveTo>
                  <a:lnTo>
                    <a:pt x="538787" y="1986"/>
                  </a:lnTo>
                  <a:lnTo>
                    <a:pt x="489114" y="7838"/>
                  </a:lnTo>
                  <a:lnTo>
                    <a:pt x="440819" y="17391"/>
                  </a:lnTo>
                  <a:lnTo>
                    <a:pt x="394080" y="30485"/>
                  </a:lnTo>
                  <a:lnTo>
                    <a:pt x="349072" y="46956"/>
                  </a:lnTo>
                  <a:lnTo>
                    <a:pt x="305973" y="66642"/>
                  </a:lnTo>
                  <a:lnTo>
                    <a:pt x="264961" y="89380"/>
                  </a:lnTo>
                  <a:lnTo>
                    <a:pt x="226212" y="115007"/>
                  </a:lnTo>
                  <a:lnTo>
                    <a:pt x="189903" y="143362"/>
                  </a:lnTo>
                  <a:lnTo>
                    <a:pt x="156212" y="174281"/>
                  </a:lnTo>
                  <a:lnTo>
                    <a:pt x="125316" y="207603"/>
                  </a:lnTo>
                  <a:lnTo>
                    <a:pt x="97391" y="243164"/>
                  </a:lnTo>
                  <a:lnTo>
                    <a:pt x="72615" y="280802"/>
                  </a:lnTo>
                  <a:lnTo>
                    <a:pt x="51165" y="320355"/>
                  </a:lnTo>
                  <a:lnTo>
                    <a:pt x="33217" y="361659"/>
                  </a:lnTo>
                  <a:lnTo>
                    <a:pt x="18950" y="404553"/>
                  </a:lnTo>
                  <a:lnTo>
                    <a:pt x="8540" y="448874"/>
                  </a:lnTo>
                  <a:lnTo>
                    <a:pt x="2164" y="494459"/>
                  </a:lnTo>
                  <a:lnTo>
                    <a:pt x="0" y="541147"/>
                  </a:lnTo>
                  <a:lnTo>
                    <a:pt x="2164" y="587852"/>
                  </a:lnTo>
                  <a:lnTo>
                    <a:pt x="8540" y="633451"/>
                  </a:lnTo>
                  <a:lnTo>
                    <a:pt x="18950" y="677782"/>
                  </a:lnTo>
                  <a:lnTo>
                    <a:pt x="33217" y="720684"/>
                  </a:lnTo>
                  <a:lnTo>
                    <a:pt x="51165" y="761993"/>
                  </a:lnTo>
                  <a:lnTo>
                    <a:pt x="72615" y="801547"/>
                  </a:lnTo>
                  <a:lnTo>
                    <a:pt x="97391" y="839185"/>
                  </a:lnTo>
                  <a:lnTo>
                    <a:pt x="125316" y="874744"/>
                  </a:lnTo>
                  <a:lnTo>
                    <a:pt x="156212" y="908061"/>
                  </a:lnTo>
                  <a:lnTo>
                    <a:pt x="189903" y="938976"/>
                  </a:lnTo>
                  <a:lnTo>
                    <a:pt x="226212" y="967325"/>
                  </a:lnTo>
                  <a:lnTo>
                    <a:pt x="264961" y="992946"/>
                  </a:lnTo>
                  <a:lnTo>
                    <a:pt x="305973" y="1015677"/>
                  </a:lnTo>
                  <a:lnTo>
                    <a:pt x="349072" y="1035356"/>
                  </a:lnTo>
                  <a:lnTo>
                    <a:pt x="394080" y="1051821"/>
                  </a:lnTo>
                  <a:lnTo>
                    <a:pt x="440819" y="1064910"/>
                  </a:lnTo>
                  <a:lnTo>
                    <a:pt x="489114" y="1074459"/>
                  </a:lnTo>
                  <a:lnTo>
                    <a:pt x="538787" y="1080308"/>
                  </a:lnTo>
                  <a:lnTo>
                    <a:pt x="589661" y="1082294"/>
                  </a:lnTo>
                  <a:lnTo>
                    <a:pt x="640534" y="1080308"/>
                  </a:lnTo>
                  <a:lnTo>
                    <a:pt x="690207" y="1074459"/>
                  </a:lnTo>
                  <a:lnTo>
                    <a:pt x="738502" y="1064910"/>
                  </a:lnTo>
                  <a:lnTo>
                    <a:pt x="785241" y="1051821"/>
                  </a:lnTo>
                  <a:lnTo>
                    <a:pt x="830249" y="1035356"/>
                  </a:lnTo>
                  <a:lnTo>
                    <a:pt x="873348" y="1015677"/>
                  </a:lnTo>
                  <a:lnTo>
                    <a:pt x="914360" y="992946"/>
                  </a:lnTo>
                  <a:lnTo>
                    <a:pt x="953109" y="967325"/>
                  </a:lnTo>
                  <a:lnTo>
                    <a:pt x="989418" y="938976"/>
                  </a:lnTo>
                  <a:lnTo>
                    <a:pt x="1023109" y="908061"/>
                  </a:lnTo>
                  <a:lnTo>
                    <a:pt x="1054005" y="874744"/>
                  </a:lnTo>
                  <a:lnTo>
                    <a:pt x="1081930" y="839185"/>
                  </a:lnTo>
                  <a:lnTo>
                    <a:pt x="1106706" y="801547"/>
                  </a:lnTo>
                  <a:lnTo>
                    <a:pt x="1128156" y="761993"/>
                  </a:lnTo>
                  <a:lnTo>
                    <a:pt x="1146104" y="720684"/>
                  </a:lnTo>
                  <a:lnTo>
                    <a:pt x="1160371" y="677782"/>
                  </a:lnTo>
                  <a:lnTo>
                    <a:pt x="1170781" y="633451"/>
                  </a:lnTo>
                  <a:lnTo>
                    <a:pt x="1177157" y="587852"/>
                  </a:lnTo>
                  <a:lnTo>
                    <a:pt x="1179322" y="541147"/>
                  </a:lnTo>
                  <a:lnTo>
                    <a:pt x="1177157" y="494459"/>
                  </a:lnTo>
                  <a:lnTo>
                    <a:pt x="1170781" y="448874"/>
                  </a:lnTo>
                  <a:lnTo>
                    <a:pt x="1160371" y="404553"/>
                  </a:lnTo>
                  <a:lnTo>
                    <a:pt x="1146104" y="361659"/>
                  </a:lnTo>
                  <a:lnTo>
                    <a:pt x="1128156" y="320355"/>
                  </a:lnTo>
                  <a:lnTo>
                    <a:pt x="1106706" y="280802"/>
                  </a:lnTo>
                  <a:lnTo>
                    <a:pt x="1081930" y="243164"/>
                  </a:lnTo>
                  <a:lnTo>
                    <a:pt x="1054005" y="207603"/>
                  </a:lnTo>
                  <a:lnTo>
                    <a:pt x="1023109" y="174281"/>
                  </a:lnTo>
                  <a:lnTo>
                    <a:pt x="989418" y="143362"/>
                  </a:lnTo>
                  <a:lnTo>
                    <a:pt x="953109" y="115007"/>
                  </a:lnTo>
                  <a:lnTo>
                    <a:pt x="914360" y="89380"/>
                  </a:lnTo>
                  <a:lnTo>
                    <a:pt x="873348" y="66642"/>
                  </a:lnTo>
                  <a:lnTo>
                    <a:pt x="830249" y="46956"/>
                  </a:lnTo>
                  <a:lnTo>
                    <a:pt x="785241" y="30485"/>
                  </a:lnTo>
                  <a:lnTo>
                    <a:pt x="738502" y="17391"/>
                  </a:lnTo>
                  <a:lnTo>
                    <a:pt x="690207" y="7838"/>
                  </a:lnTo>
                  <a:lnTo>
                    <a:pt x="640534" y="1986"/>
                  </a:lnTo>
                  <a:lnTo>
                    <a:pt x="58966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1324" y="3953027"/>
              <a:ext cx="1179322" cy="11207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80001" y="7932292"/>
              <a:ext cx="1179195" cy="1082675"/>
            </a:xfrm>
            <a:custGeom>
              <a:avLst/>
              <a:gdLst/>
              <a:ahLst/>
              <a:cxnLst/>
              <a:rect l="l" t="t" r="r" b="b"/>
              <a:pathLst>
                <a:path w="1179195" h="1082675">
                  <a:moveTo>
                    <a:pt x="589661" y="0"/>
                  </a:moveTo>
                  <a:lnTo>
                    <a:pt x="538769" y="1986"/>
                  </a:lnTo>
                  <a:lnTo>
                    <a:pt x="489082" y="7838"/>
                  </a:lnTo>
                  <a:lnTo>
                    <a:pt x="440777" y="17391"/>
                  </a:lnTo>
                  <a:lnTo>
                    <a:pt x="394030" y="30485"/>
                  </a:lnTo>
                  <a:lnTo>
                    <a:pt x="349017" y="46956"/>
                  </a:lnTo>
                  <a:lnTo>
                    <a:pt x="305917" y="66642"/>
                  </a:lnTo>
                  <a:lnTo>
                    <a:pt x="264905" y="89380"/>
                  </a:lnTo>
                  <a:lnTo>
                    <a:pt x="226158" y="115007"/>
                  </a:lnTo>
                  <a:lnTo>
                    <a:pt x="189853" y="143362"/>
                  </a:lnTo>
                  <a:lnTo>
                    <a:pt x="156167" y="174281"/>
                  </a:lnTo>
                  <a:lnTo>
                    <a:pt x="125277" y="207603"/>
                  </a:lnTo>
                  <a:lnTo>
                    <a:pt x="97358" y="243164"/>
                  </a:lnTo>
                  <a:lnTo>
                    <a:pt x="72589" y="280802"/>
                  </a:lnTo>
                  <a:lnTo>
                    <a:pt x="51145" y="320355"/>
                  </a:lnTo>
                  <a:lnTo>
                    <a:pt x="33204" y="361659"/>
                  </a:lnTo>
                  <a:lnTo>
                    <a:pt x="18942" y="404553"/>
                  </a:lnTo>
                  <a:lnTo>
                    <a:pt x="8536" y="448874"/>
                  </a:lnTo>
                  <a:lnTo>
                    <a:pt x="2163" y="494459"/>
                  </a:lnTo>
                  <a:lnTo>
                    <a:pt x="0" y="541146"/>
                  </a:lnTo>
                  <a:lnTo>
                    <a:pt x="2163" y="587852"/>
                  </a:lnTo>
                  <a:lnTo>
                    <a:pt x="8536" y="633451"/>
                  </a:lnTo>
                  <a:lnTo>
                    <a:pt x="18942" y="677782"/>
                  </a:lnTo>
                  <a:lnTo>
                    <a:pt x="33204" y="720684"/>
                  </a:lnTo>
                  <a:lnTo>
                    <a:pt x="51145" y="761993"/>
                  </a:lnTo>
                  <a:lnTo>
                    <a:pt x="72589" y="801547"/>
                  </a:lnTo>
                  <a:lnTo>
                    <a:pt x="97358" y="839185"/>
                  </a:lnTo>
                  <a:lnTo>
                    <a:pt x="125277" y="874744"/>
                  </a:lnTo>
                  <a:lnTo>
                    <a:pt x="156167" y="908061"/>
                  </a:lnTo>
                  <a:lnTo>
                    <a:pt x="189853" y="938976"/>
                  </a:lnTo>
                  <a:lnTo>
                    <a:pt x="226158" y="967325"/>
                  </a:lnTo>
                  <a:lnTo>
                    <a:pt x="264905" y="992946"/>
                  </a:lnTo>
                  <a:lnTo>
                    <a:pt x="305917" y="1015677"/>
                  </a:lnTo>
                  <a:lnTo>
                    <a:pt x="349017" y="1035356"/>
                  </a:lnTo>
                  <a:lnTo>
                    <a:pt x="394030" y="1051821"/>
                  </a:lnTo>
                  <a:lnTo>
                    <a:pt x="440777" y="1064910"/>
                  </a:lnTo>
                  <a:lnTo>
                    <a:pt x="489082" y="1074459"/>
                  </a:lnTo>
                  <a:lnTo>
                    <a:pt x="538769" y="1080308"/>
                  </a:lnTo>
                  <a:lnTo>
                    <a:pt x="589661" y="1082293"/>
                  </a:lnTo>
                  <a:lnTo>
                    <a:pt x="640533" y="1080308"/>
                  </a:lnTo>
                  <a:lnTo>
                    <a:pt x="690203" y="1074459"/>
                  </a:lnTo>
                  <a:lnTo>
                    <a:pt x="738493" y="1064910"/>
                  </a:lnTo>
                  <a:lnTo>
                    <a:pt x="785227" y="1051821"/>
                  </a:lnTo>
                  <a:lnTo>
                    <a:pt x="830227" y="1035356"/>
                  </a:lnTo>
                  <a:lnTo>
                    <a:pt x="873318" y="1015677"/>
                  </a:lnTo>
                  <a:lnTo>
                    <a:pt x="914321" y="992946"/>
                  </a:lnTo>
                  <a:lnTo>
                    <a:pt x="953061" y="967325"/>
                  </a:lnTo>
                  <a:lnTo>
                    <a:pt x="989359" y="938976"/>
                  </a:lnTo>
                  <a:lnTo>
                    <a:pt x="1023040" y="908061"/>
                  </a:lnTo>
                  <a:lnTo>
                    <a:pt x="1053927" y="874744"/>
                  </a:lnTo>
                  <a:lnTo>
                    <a:pt x="1081842" y="839185"/>
                  </a:lnTo>
                  <a:lnTo>
                    <a:pt x="1106609" y="801547"/>
                  </a:lnTo>
                  <a:lnTo>
                    <a:pt x="1128051" y="761993"/>
                  </a:lnTo>
                  <a:lnTo>
                    <a:pt x="1145991" y="720684"/>
                  </a:lnTo>
                  <a:lnTo>
                    <a:pt x="1160252" y="677782"/>
                  </a:lnTo>
                  <a:lnTo>
                    <a:pt x="1170658" y="633451"/>
                  </a:lnTo>
                  <a:lnTo>
                    <a:pt x="1177031" y="587852"/>
                  </a:lnTo>
                  <a:lnTo>
                    <a:pt x="1179195" y="541146"/>
                  </a:lnTo>
                  <a:lnTo>
                    <a:pt x="1177031" y="494459"/>
                  </a:lnTo>
                  <a:lnTo>
                    <a:pt x="1170658" y="448874"/>
                  </a:lnTo>
                  <a:lnTo>
                    <a:pt x="1160252" y="404553"/>
                  </a:lnTo>
                  <a:lnTo>
                    <a:pt x="1145991" y="361659"/>
                  </a:lnTo>
                  <a:lnTo>
                    <a:pt x="1128051" y="320355"/>
                  </a:lnTo>
                  <a:lnTo>
                    <a:pt x="1106609" y="280802"/>
                  </a:lnTo>
                  <a:lnTo>
                    <a:pt x="1081842" y="243164"/>
                  </a:lnTo>
                  <a:lnTo>
                    <a:pt x="1053927" y="207603"/>
                  </a:lnTo>
                  <a:lnTo>
                    <a:pt x="1023040" y="174281"/>
                  </a:lnTo>
                  <a:lnTo>
                    <a:pt x="989359" y="143362"/>
                  </a:lnTo>
                  <a:lnTo>
                    <a:pt x="953061" y="115007"/>
                  </a:lnTo>
                  <a:lnTo>
                    <a:pt x="914321" y="89380"/>
                  </a:lnTo>
                  <a:lnTo>
                    <a:pt x="873318" y="66642"/>
                  </a:lnTo>
                  <a:lnTo>
                    <a:pt x="830227" y="46956"/>
                  </a:lnTo>
                  <a:lnTo>
                    <a:pt x="785227" y="30485"/>
                  </a:lnTo>
                  <a:lnTo>
                    <a:pt x="738493" y="17391"/>
                  </a:lnTo>
                  <a:lnTo>
                    <a:pt x="690203" y="7838"/>
                  </a:lnTo>
                  <a:lnTo>
                    <a:pt x="640533" y="1986"/>
                  </a:lnTo>
                  <a:lnTo>
                    <a:pt x="58966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4678" y="6542151"/>
              <a:ext cx="1179195" cy="112255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72280" y="7773289"/>
              <a:ext cx="1179830" cy="1082675"/>
            </a:xfrm>
            <a:custGeom>
              <a:avLst/>
              <a:gdLst/>
              <a:ahLst/>
              <a:cxnLst/>
              <a:rect l="l" t="t" r="r" b="b"/>
              <a:pathLst>
                <a:path w="1179829" h="1082675">
                  <a:moveTo>
                    <a:pt x="589661" y="0"/>
                  </a:moveTo>
                  <a:lnTo>
                    <a:pt x="538787" y="1986"/>
                  </a:lnTo>
                  <a:lnTo>
                    <a:pt x="489114" y="7838"/>
                  </a:lnTo>
                  <a:lnTo>
                    <a:pt x="440819" y="17391"/>
                  </a:lnTo>
                  <a:lnTo>
                    <a:pt x="394080" y="30485"/>
                  </a:lnTo>
                  <a:lnTo>
                    <a:pt x="349072" y="46956"/>
                  </a:lnTo>
                  <a:lnTo>
                    <a:pt x="305973" y="66642"/>
                  </a:lnTo>
                  <a:lnTo>
                    <a:pt x="264961" y="89380"/>
                  </a:lnTo>
                  <a:lnTo>
                    <a:pt x="226212" y="115007"/>
                  </a:lnTo>
                  <a:lnTo>
                    <a:pt x="189903" y="143362"/>
                  </a:lnTo>
                  <a:lnTo>
                    <a:pt x="156212" y="174281"/>
                  </a:lnTo>
                  <a:lnTo>
                    <a:pt x="125316" y="207603"/>
                  </a:lnTo>
                  <a:lnTo>
                    <a:pt x="97391" y="243164"/>
                  </a:lnTo>
                  <a:lnTo>
                    <a:pt x="72615" y="280802"/>
                  </a:lnTo>
                  <a:lnTo>
                    <a:pt x="51165" y="320355"/>
                  </a:lnTo>
                  <a:lnTo>
                    <a:pt x="33217" y="361659"/>
                  </a:lnTo>
                  <a:lnTo>
                    <a:pt x="18950" y="404553"/>
                  </a:lnTo>
                  <a:lnTo>
                    <a:pt x="8540" y="448874"/>
                  </a:lnTo>
                  <a:lnTo>
                    <a:pt x="2164" y="494459"/>
                  </a:lnTo>
                  <a:lnTo>
                    <a:pt x="0" y="541147"/>
                  </a:lnTo>
                  <a:lnTo>
                    <a:pt x="2164" y="587852"/>
                  </a:lnTo>
                  <a:lnTo>
                    <a:pt x="8540" y="633451"/>
                  </a:lnTo>
                  <a:lnTo>
                    <a:pt x="18950" y="677782"/>
                  </a:lnTo>
                  <a:lnTo>
                    <a:pt x="33217" y="720684"/>
                  </a:lnTo>
                  <a:lnTo>
                    <a:pt x="51165" y="761993"/>
                  </a:lnTo>
                  <a:lnTo>
                    <a:pt x="72615" y="801547"/>
                  </a:lnTo>
                  <a:lnTo>
                    <a:pt x="97391" y="839185"/>
                  </a:lnTo>
                  <a:lnTo>
                    <a:pt x="125316" y="874744"/>
                  </a:lnTo>
                  <a:lnTo>
                    <a:pt x="156212" y="908061"/>
                  </a:lnTo>
                  <a:lnTo>
                    <a:pt x="189903" y="938976"/>
                  </a:lnTo>
                  <a:lnTo>
                    <a:pt x="226212" y="967325"/>
                  </a:lnTo>
                  <a:lnTo>
                    <a:pt x="264961" y="992946"/>
                  </a:lnTo>
                  <a:lnTo>
                    <a:pt x="305973" y="1015677"/>
                  </a:lnTo>
                  <a:lnTo>
                    <a:pt x="349072" y="1035356"/>
                  </a:lnTo>
                  <a:lnTo>
                    <a:pt x="394080" y="1051821"/>
                  </a:lnTo>
                  <a:lnTo>
                    <a:pt x="440819" y="1064910"/>
                  </a:lnTo>
                  <a:lnTo>
                    <a:pt x="489114" y="1074459"/>
                  </a:lnTo>
                  <a:lnTo>
                    <a:pt x="538787" y="1080308"/>
                  </a:lnTo>
                  <a:lnTo>
                    <a:pt x="589661" y="1082294"/>
                  </a:lnTo>
                  <a:lnTo>
                    <a:pt x="640534" y="1080308"/>
                  </a:lnTo>
                  <a:lnTo>
                    <a:pt x="690207" y="1074459"/>
                  </a:lnTo>
                  <a:lnTo>
                    <a:pt x="738502" y="1064910"/>
                  </a:lnTo>
                  <a:lnTo>
                    <a:pt x="785241" y="1051821"/>
                  </a:lnTo>
                  <a:lnTo>
                    <a:pt x="830249" y="1035356"/>
                  </a:lnTo>
                  <a:lnTo>
                    <a:pt x="873348" y="1015677"/>
                  </a:lnTo>
                  <a:lnTo>
                    <a:pt x="914360" y="992946"/>
                  </a:lnTo>
                  <a:lnTo>
                    <a:pt x="953109" y="967325"/>
                  </a:lnTo>
                  <a:lnTo>
                    <a:pt x="989418" y="938976"/>
                  </a:lnTo>
                  <a:lnTo>
                    <a:pt x="1023109" y="908061"/>
                  </a:lnTo>
                  <a:lnTo>
                    <a:pt x="1054005" y="874744"/>
                  </a:lnTo>
                  <a:lnTo>
                    <a:pt x="1081930" y="839185"/>
                  </a:lnTo>
                  <a:lnTo>
                    <a:pt x="1106706" y="801547"/>
                  </a:lnTo>
                  <a:lnTo>
                    <a:pt x="1128156" y="761993"/>
                  </a:lnTo>
                  <a:lnTo>
                    <a:pt x="1146104" y="720684"/>
                  </a:lnTo>
                  <a:lnTo>
                    <a:pt x="1160371" y="677782"/>
                  </a:lnTo>
                  <a:lnTo>
                    <a:pt x="1170781" y="633451"/>
                  </a:lnTo>
                  <a:lnTo>
                    <a:pt x="1177157" y="587852"/>
                  </a:lnTo>
                  <a:lnTo>
                    <a:pt x="1179322" y="541147"/>
                  </a:lnTo>
                  <a:lnTo>
                    <a:pt x="1177157" y="494459"/>
                  </a:lnTo>
                  <a:lnTo>
                    <a:pt x="1170781" y="448874"/>
                  </a:lnTo>
                  <a:lnTo>
                    <a:pt x="1160371" y="404553"/>
                  </a:lnTo>
                  <a:lnTo>
                    <a:pt x="1146104" y="361659"/>
                  </a:lnTo>
                  <a:lnTo>
                    <a:pt x="1128156" y="320355"/>
                  </a:lnTo>
                  <a:lnTo>
                    <a:pt x="1106706" y="280802"/>
                  </a:lnTo>
                  <a:lnTo>
                    <a:pt x="1081930" y="243164"/>
                  </a:lnTo>
                  <a:lnTo>
                    <a:pt x="1054005" y="207603"/>
                  </a:lnTo>
                  <a:lnTo>
                    <a:pt x="1023109" y="174281"/>
                  </a:lnTo>
                  <a:lnTo>
                    <a:pt x="989418" y="143362"/>
                  </a:lnTo>
                  <a:lnTo>
                    <a:pt x="953109" y="115007"/>
                  </a:lnTo>
                  <a:lnTo>
                    <a:pt x="914360" y="89380"/>
                  </a:lnTo>
                  <a:lnTo>
                    <a:pt x="873348" y="66642"/>
                  </a:lnTo>
                  <a:lnTo>
                    <a:pt x="830249" y="46956"/>
                  </a:lnTo>
                  <a:lnTo>
                    <a:pt x="785241" y="30485"/>
                  </a:lnTo>
                  <a:lnTo>
                    <a:pt x="738502" y="17391"/>
                  </a:lnTo>
                  <a:lnTo>
                    <a:pt x="690207" y="7838"/>
                  </a:lnTo>
                  <a:lnTo>
                    <a:pt x="640534" y="1986"/>
                  </a:lnTo>
                  <a:lnTo>
                    <a:pt x="589661" y="0"/>
                  </a:lnTo>
                  <a:close/>
                </a:path>
              </a:pathLst>
            </a:custGeom>
            <a:solidFill>
              <a:srgbClr val="CD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9407" y="7839100"/>
              <a:ext cx="920978" cy="92097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5940" y="5316283"/>
              <a:ext cx="995489" cy="99548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406641" y="705104"/>
            <a:ext cx="5121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Гуманитарный</a:t>
            </a:r>
            <a:r>
              <a:rPr sz="3600" spc="-80" dirty="0"/>
              <a:t> </a:t>
            </a:r>
            <a:r>
              <a:rPr sz="3600" spc="-5" dirty="0"/>
              <a:t>профиль</a:t>
            </a:r>
            <a:endParaRPr sz="3600"/>
          </a:p>
        </p:txBody>
      </p:sp>
      <p:sp>
        <p:nvSpPr>
          <p:cNvPr id="19" name="object 19"/>
          <p:cNvSpPr txBox="1"/>
          <p:nvPr/>
        </p:nvSpPr>
        <p:spPr>
          <a:xfrm>
            <a:off x="3290696" y="2683586"/>
            <a:ext cx="10593705" cy="6811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Вариант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1: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Литература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Обществознание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Вариант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2: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Литература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Иностранный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язык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marL="1460500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Вариант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3: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Литература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История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marR="319405" algn="ctr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Вариант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4:</a:t>
            </a:r>
            <a:r>
              <a:rPr sz="28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История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Обществознание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2726690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Вариант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5: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История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Иностранный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язык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2902585">
              <a:lnSpc>
                <a:spcPct val="100000"/>
              </a:lnSpc>
              <a:spcBef>
                <a:spcPts val="2405"/>
              </a:spcBef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Вариант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6: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Иностранный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язык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Обществознание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249035" y="957482"/>
            <a:ext cx="5590540" cy="8064500"/>
            <a:chOff x="12249035" y="957482"/>
            <a:chExt cx="5590540" cy="806450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49035" y="957482"/>
              <a:ext cx="4009556" cy="64516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07490" y="6557225"/>
              <a:ext cx="3632073" cy="246418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22998" y="8123046"/>
            <a:ext cx="5627370" cy="1794510"/>
            <a:chOff x="422998" y="8123046"/>
            <a:chExt cx="5627370" cy="179451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94021" y="8861577"/>
              <a:ext cx="1049553" cy="104955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33873" y="8853296"/>
              <a:ext cx="1209675" cy="1057910"/>
            </a:xfrm>
            <a:custGeom>
              <a:avLst/>
              <a:gdLst/>
              <a:ahLst/>
              <a:cxnLst/>
              <a:rect l="l" t="t" r="r" b="b"/>
              <a:pathLst>
                <a:path w="1209675" h="1057909">
                  <a:moveTo>
                    <a:pt x="604901" y="0"/>
                  </a:moveTo>
                  <a:lnTo>
                    <a:pt x="552699" y="1941"/>
                  </a:lnTo>
                  <a:lnTo>
                    <a:pt x="501732" y="7660"/>
                  </a:lnTo>
                  <a:lnTo>
                    <a:pt x="452181" y="16997"/>
                  </a:lnTo>
                  <a:lnTo>
                    <a:pt x="404228" y="29794"/>
                  </a:lnTo>
                  <a:lnTo>
                    <a:pt x="358054" y="45892"/>
                  </a:lnTo>
                  <a:lnTo>
                    <a:pt x="313840" y="65131"/>
                  </a:lnTo>
                  <a:lnTo>
                    <a:pt x="271768" y="87354"/>
                  </a:lnTo>
                  <a:lnTo>
                    <a:pt x="232019" y="112402"/>
                  </a:lnTo>
                  <a:lnTo>
                    <a:pt x="194775" y="140115"/>
                  </a:lnTo>
                  <a:lnTo>
                    <a:pt x="160217" y="170336"/>
                  </a:lnTo>
                  <a:lnTo>
                    <a:pt x="128526" y="202904"/>
                  </a:lnTo>
                  <a:lnTo>
                    <a:pt x="99884" y="237662"/>
                  </a:lnTo>
                  <a:lnTo>
                    <a:pt x="74473" y="274450"/>
                  </a:lnTo>
                  <a:lnTo>
                    <a:pt x="52473" y="313110"/>
                  </a:lnTo>
                  <a:lnTo>
                    <a:pt x="34066" y="353483"/>
                  </a:lnTo>
                  <a:lnTo>
                    <a:pt x="19434" y="395410"/>
                  </a:lnTo>
                  <a:lnTo>
                    <a:pt x="8758" y="438733"/>
                  </a:lnTo>
                  <a:lnTo>
                    <a:pt x="2219" y="483292"/>
                  </a:lnTo>
                  <a:lnTo>
                    <a:pt x="0" y="528929"/>
                  </a:lnTo>
                  <a:lnTo>
                    <a:pt x="2219" y="574566"/>
                  </a:lnTo>
                  <a:lnTo>
                    <a:pt x="8758" y="619125"/>
                  </a:lnTo>
                  <a:lnTo>
                    <a:pt x="19434" y="662446"/>
                  </a:lnTo>
                  <a:lnTo>
                    <a:pt x="34066" y="704372"/>
                  </a:lnTo>
                  <a:lnTo>
                    <a:pt x="52473" y="744744"/>
                  </a:lnTo>
                  <a:lnTo>
                    <a:pt x="74473" y="783402"/>
                  </a:lnTo>
                  <a:lnTo>
                    <a:pt x="99884" y="820189"/>
                  </a:lnTo>
                  <a:lnTo>
                    <a:pt x="128526" y="854945"/>
                  </a:lnTo>
                  <a:lnTo>
                    <a:pt x="160217" y="887511"/>
                  </a:lnTo>
                  <a:lnTo>
                    <a:pt x="194775" y="917729"/>
                  </a:lnTo>
                  <a:lnTo>
                    <a:pt x="232019" y="945440"/>
                  </a:lnTo>
                  <a:lnTo>
                    <a:pt x="271768" y="970486"/>
                  </a:lnTo>
                  <a:lnTo>
                    <a:pt x="313840" y="992707"/>
                  </a:lnTo>
                  <a:lnTo>
                    <a:pt x="358054" y="1011946"/>
                  </a:lnTo>
                  <a:lnTo>
                    <a:pt x="404228" y="1028042"/>
                  </a:lnTo>
                  <a:lnTo>
                    <a:pt x="452181" y="1040837"/>
                  </a:lnTo>
                  <a:lnTo>
                    <a:pt x="501732" y="1050174"/>
                  </a:lnTo>
                  <a:lnTo>
                    <a:pt x="552699" y="1055892"/>
                  </a:lnTo>
                  <a:lnTo>
                    <a:pt x="604901" y="1057833"/>
                  </a:lnTo>
                  <a:lnTo>
                    <a:pt x="657083" y="1055892"/>
                  </a:lnTo>
                  <a:lnTo>
                    <a:pt x="708033" y="1050174"/>
                  </a:lnTo>
                  <a:lnTo>
                    <a:pt x="757569" y="1040837"/>
                  </a:lnTo>
                  <a:lnTo>
                    <a:pt x="805508" y="1028042"/>
                  </a:lnTo>
                  <a:lnTo>
                    <a:pt x="851671" y="1011946"/>
                  </a:lnTo>
                  <a:lnTo>
                    <a:pt x="895875" y="992707"/>
                  </a:lnTo>
                  <a:lnTo>
                    <a:pt x="937938" y="970486"/>
                  </a:lnTo>
                  <a:lnTo>
                    <a:pt x="977680" y="945440"/>
                  </a:lnTo>
                  <a:lnTo>
                    <a:pt x="1014918" y="917729"/>
                  </a:lnTo>
                  <a:lnTo>
                    <a:pt x="1049471" y="887511"/>
                  </a:lnTo>
                  <a:lnTo>
                    <a:pt x="1081158" y="854945"/>
                  </a:lnTo>
                  <a:lnTo>
                    <a:pt x="1109796" y="820189"/>
                  </a:lnTo>
                  <a:lnTo>
                    <a:pt x="1135205" y="783402"/>
                  </a:lnTo>
                  <a:lnTo>
                    <a:pt x="1157203" y="744744"/>
                  </a:lnTo>
                  <a:lnTo>
                    <a:pt x="1175609" y="704372"/>
                  </a:lnTo>
                  <a:lnTo>
                    <a:pt x="1190240" y="662446"/>
                  </a:lnTo>
                  <a:lnTo>
                    <a:pt x="1200916" y="619125"/>
                  </a:lnTo>
                  <a:lnTo>
                    <a:pt x="1207455" y="574566"/>
                  </a:lnTo>
                  <a:lnTo>
                    <a:pt x="1209675" y="528929"/>
                  </a:lnTo>
                  <a:lnTo>
                    <a:pt x="1207455" y="483292"/>
                  </a:lnTo>
                  <a:lnTo>
                    <a:pt x="1200916" y="438733"/>
                  </a:lnTo>
                  <a:lnTo>
                    <a:pt x="1190240" y="395410"/>
                  </a:lnTo>
                  <a:lnTo>
                    <a:pt x="1175609" y="353483"/>
                  </a:lnTo>
                  <a:lnTo>
                    <a:pt x="1157203" y="313110"/>
                  </a:lnTo>
                  <a:lnTo>
                    <a:pt x="1135205" y="274450"/>
                  </a:lnTo>
                  <a:lnTo>
                    <a:pt x="1109796" y="237662"/>
                  </a:lnTo>
                  <a:lnTo>
                    <a:pt x="1081158" y="202904"/>
                  </a:lnTo>
                  <a:lnTo>
                    <a:pt x="1049471" y="170336"/>
                  </a:lnTo>
                  <a:lnTo>
                    <a:pt x="1014918" y="140115"/>
                  </a:lnTo>
                  <a:lnTo>
                    <a:pt x="977680" y="112402"/>
                  </a:lnTo>
                  <a:lnTo>
                    <a:pt x="937938" y="87354"/>
                  </a:lnTo>
                  <a:lnTo>
                    <a:pt x="895875" y="65131"/>
                  </a:lnTo>
                  <a:lnTo>
                    <a:pt x="851671" y="45892"/>
                  </a:lnTo>
                  <a:lnTo>
                    <a:pt x="805508" y="29794"/>
                  </a:lnTo>
                  <a:lnTo>
                    <a:pt x="757569" y="16997"/>
                  </a:lnTo>
                  <a:lnTo>
                    <a:pt x="708033" y="7660"/>
                  </a:lnTo>
                  <a:lnTo>
                    <a:pt x="657083" y="1941"/>
                  </a:lnTo>
                  <a:lnTo>
                    <a:pt x="604901" y="0"/>
                  </a:lnTo>
                  <a:close/>
                </a:path>
              </a:pathLst>
            </a:custGeom>
            <a:solidFill>
              <a:srgbClr val="CDE6FF">
                <a:alpha val="4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33873" y="8853296"/>
              <a:ext cx="1209675" cy="1057910"/>
            </a:xfrm>
            <a:custGeom>
              <a:avLst/>
              <a:gdLst/>
              <a:ahLst/>
              <a:cxnLst/>
              <a:rect l="l" t="t" r="r" b="b"/>
              <a:pathLst>
                <a:path w="1209675" h="1057909">
                  <a:moveTo>
                    <a:pt x="0" y="528929"/>
                  </a:moveTo>
                  <a:lnTo>
                    <a:pt x="2219" y="483292"/>
                  </a:lnTo>
                  <a:lnTo>
                    <a:pt x="8758" y="438733"/>
                  </a:lnTo>
                  <a:lnTo>
                    <a:pt x="19434" y="395410"/>
                  </a:lnTo>
                  <a:lnTo>
                    <a:pt x="34066" y="353483"/>
                  </a:lnTo>
                  <a:lnTo>
                    <a:pt x="52473" y="313110"/>
                  </a:lnTo>
                  <a:lnTo>
                    <a:pt x="74473" y="274450"/>
                  </a:lnTo>
                  <a:lnTo>
                    <a:pt x="99884" y="237662"/>
                  </a:lnTo>
                  <a:lnTo>
                    <a:pt x="128526" y="202904"/>
                  </a:lnTo>
                  <a:lnTo>
                    <a:pt x="160217" y="170336"/>
                  </a:lnTo>
                  <a:lnTo>
                    <a:pt x="194775" y="140115"/>
                  </a:lnTo>
                  <a:lnTo>
                    <a:pt x="232019" y="112402"/>
                  </a:lnTo>
                  <a:lnTo>
                    <a:pt x="271768" y="87354"/>
                  </a:lnTo>
                  <a:lnTo>
                    <a:pt x="313840" y="65131"/>
                  </a:lnTo>
                  <a:lnTo>
                    <a:pt x="358054" y="45892"/>
                  </a:lnTo>
                  <a:lnTo>
                    <a:pt x="404228" y="29794"/>
                  </a:lnTo>
                  <a:lnTo>
                    <a:pt x="452181" y="16997"/>
                  </a:lnTo>
                  <a:lnTo>
                    <a:pt x="501732" y="7660"/>
                  </a:lnTo>
                  <a:lnTo>
                    <a:pt x="552699" y="1941"/>
                  </a:lnTo>
                  <a:lnTo>
                    <a:pt x="604901" y="0"/>
                  </a:lnTo>
                  <a:lnTo>
                    <a:pt x="657083" y="1941"/>
                  </a:lnTo>
                  <a:lnTo>
                    <a:pt x="708033" y="7660"/>
                  </a:lnTo>
                  <a:lnTo>
                    <a:pt x="757569" y="16997"/>
                  </a:lnTo>
                  <a:lnTo>
                    <a:pt x="805508" y="29794"/>
                  </a:lnTo>
                  <a:lnTo>
                    <a:pt x="851671" y="45892"/>
                  </a:lnTo>
                  <a:lnTo>
                    <a:pt x="895875" y="65131"/>
                  </a:lnTo>
                  <a:lnTo>
                    <a:pt x="937938" y="87354"/>
                  </a:lnTo>
                  <a:lnTo>
                    <a:pt x="977680" y="112402"/>
                  </a:lnTo>
                  <a:lnTo>
                    <a:pt x="1014918" y="140115"/>
                  </a:lnTo>
                  <a:lnTo>
                    <a:pt x="1049471" y="170336"/>
                  </a:lnTo>
                  <a:lnTo>
                    <a:pt x="1081158" y="202904"/>
                  </a:lnTo>
                  <a:lnTo>
                    <a:pt x="1109796" y="237662"/>
                  </a:lnTo>
                  <a:lnTo>
                    <a:pt x="1135205" y="274450"/>
                  </a:lnTo>
                  <a:lnTo>
                    <a:pt x="1157203" y="313110"/>
                  </a:lnTo>
                  <a:lnTo>
                    <a:pt x="1175609" y="353483"/>
                  </a:lnTo>
                  <a:lnTo>
                    <a:pt x="1190240" y="395410"/>
                  </a:lnTo>
                  <a:lnTo>
                    <a:pt x="1200916" y="438733"/>
                  </a:lnTo>
                  <a:lnTo>
                    <a:pt x="1207455" y="483292"/>
                  </a:lnTo>
                  <a:lnTo>
                    <a:pt x="1209675" y="528929"/>
                  </a:lnTo>
                  <a:lnTo>
                    <a:pt x="1207455" y="574566"/>
                  </a:lnTo>
                  <a:lnTo>
                    <a:pt x="1200916" y="619125"/>
                  </a:lnTo>
                  <a:lnTo>
                    <a:pt x="1190240" y="662446"/>
                  </a:lnTo>
                  <a:lnTo>
                    <a:pt x="1175609" y="704372"/>
                  </a:lnTo>
                  <a:lnTo>
                    <a:pt x="1157203" y="744744"/>
                  </a:lnTo>
                  <a:lnTo>
                    <a:pt x="1135205" y="783402"/>
                  </a:lnTo>
                  <a:lnTo>
                    <a:pt x="1109796" y="820189"/>
                  </a:lnTo>
                  <a:lnTo>
                    <a:pt x="1081158" y="854945"/>
                  </a:lnTo>
                  <a:lnTo>
                    <a:pt x="1049471" y="887511"/>
                  </a:lnTo>
                  <a:lnTo>
                    <a:pt x="1014918" y="917729"/>
                  </a:lnTo>
                  <a:lnTo>
                    <a:pt x="977680" y="945440"/>
                  </a:lnTo>
                  <a:lnTo>
                    <a:pt x="937938" y="970486"/>
                  </a:lnTo>
                  <a:lnTo>
                    <a:pt x="895875" y="992707"/>
                  </a:lnTo>
                  <a:lnTo>
                    <a:pt x="851671" y="1011946"/>
                  </a:lnTo>
                  <a:lnTo>
                    <a:pt x="805508" y="1028042"/>
                  </a:lnTo>
                  <a:lnTo>
                    <a:pt x="757569" y="1040837"/>
                  </a:lnTo>
                  <a:lnTo>
                    <a:pt x="708033" y="1050174"/>
                  </a:lnTo>
                  <a:lnTo>
                    <a:pt x="657083" y="1055892"/>
                  </a:lnTo>
                  <a:lnTo>
                    <a:pt x="604901" y="1057833"/>
                  </a:lnTo>
                  <a:lnTo>
                    <a:pt x="552699" y="1055892"/>
                  </a:lnTo>
                  <a:lnTo>
                    <a:pt x="501732" y="1050174"/>
                  </a:lnTo>
                  <a:lnTo>
                    <a:pt x="452181" y="1040837"/>
                  </a:lnTo>
                  <a:lnTo>
                    <a:pt x="404228" y="1028042"/>
                  </a:lnTo>
                  <a:lnTo>
                    <a:pt x="358054" y="1011946"/>
                  </a:lnTo>
                  <a:lnTo>
                    <a:pt x="313840" y="992707"/>
                  </a:lnTo>
                  <a:lnTo>
                    <a:pt x="271768" y="970486"/>
                  </a:lnTo>
                  <a:lnTo>
                    <a:pt x="232019" y="945440"/>
                  </a:lnTo>
                  <a:lnTo>
                    <a:pt x="194775" y="917729"/>
                  </a:lnTo>
                  <a:lnTo>
                    <a:pt x="160217" y="887511"/>
                  </a:lnTo>
                  <a:lnTo>
                    <a:pt x="128526" y="854945"/>
                  </a:lnTo>
                  <a:lnTo>
                    <a:pt x="99884" y="820189"/>
                  </a:lnTo>
                  <a:lnTo>
                    <a:pt x="74473" y="783402"/>
                  </a:lnTo>
                  <a:lnTo>
                    <a:pt x="52473" y="744744"/>
                  </a:lnTo>
                  <a:lnTo>
                    <a:pt x="34066" y="704372"/>
                  </a:lnTo>
                  <a:lnTo>
                    <a:pt x="19434" y="662446"/>
                  </a:lnTo>
                  <a:lnTo>
                    <a:pt x="8758" y="619125"/>
                  </a:lnTo>
                  <a:lnTo>
                    <a:pt x="2219" y="574566"/>
                  </a:lnTo>
                  <a:lnTo>
                    <a:pt x="0" y="52892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2998" y="8123046"/>
              <a:ext cx="1440053" cy="14400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43051" y="0"/>
            <a:ext cx="4545330" cy="10287000"/>
            <a:chOff x="13743051" y="0"/>
            <a:chExt cx="4545330" cy="10287000"/>
          </a:xfrm>
        </p:grpSpPr>
        <p:sp>
          <p:nvSpPr>
            <p:cNvPr id="3" name="object 3"/>
            <p:cNvSpPr/>
            <p:nvPr/>
          </p:nvSpPr>
          <p:spPr>
            <a:xfrm>
              <a:off x="16687800" y="0"/>
              <a:ext cx="533400" cy="10287000"/>
            </a:xfrm>
            <a:custGeom>
              <a:avLst/>
              <a:gdLst/>
              <a:ahLst/>
              <a:cxnLst/>
              <a:rect l="l" t="t" r="r" b="b"/>
              <a:pathLst>
                <a:path w="533400" h="10287000">
                  <a:moveTo>
                    <a:pt x="5334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533400" y="102870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B7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78960" y="0"/>
              <a:ext cx="1209027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743051" y="9696551"/>
              <a:ext cx="4366895" cy="438150"/>
            </a:xfrm>
            <a:custGeom>
              <a:avLst/>
              <a:gdLst/>
              <a:ahLst/>
              <a:cxnLst/>
              <a:rect l="l" t="t" r="r" b="b"/>
              <a:pathLst>
                <a:path w="4366894" h="438150">
                  <a:moveTo>
                    <a:pt x="4366386" y="0"/>
                  </a:moveTo>
                  <a:lnTo>
                    <a:pt x="534796" y="20192"/>
                  </a:lnTo>
                  <a:lnTo>
                    <a:pt x="0" y="438073"/>
                  </a:lnTo>
                  <a:lnTo>
                    <a:pt x="3813047" y="369925"/>
                  </a:lnTo>
                  <a:lnTo>
                    <a:pt x="4366386" y="0"/>
                  </a:lnTo>
                  <a:close/>
                </a:path>
              </a:pathLst>
            </a:custGeom>
            <a:solidFill>
              <a:srgbClr val="EE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309490" y="2694481"/>
            <a:ext cx="7014209" cy="6713220"/>
            <a:chOff x="4309490" y="2694481"/>
            <a:chExt cx="7014209" cy="67132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0697" y="2694481"/>
              <a:ext cx="6022776" cy="601359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28540" y="8360409"/>
              <a:ext cx="2362200" cy="1028700"/>
            </a:xfrm>
            <a:custGeom>
              <a:avLst/>
              <a:gdLst/>
              <a:ahLst/>
              <a:cxnLst/>
              <a:rect l="l" t="t" r="r" b="b"/>
              <a:pathLst>
                <a:path w="2362200" h="1028700">
                  <a:moveTo>
                    <a:pt x="2362200" y="0"/>
                  </a:moveTo>
                  <a:lnTo>
                    <a:pt x="2362200" y="390144"/>
                  </a:lnTo>
                  <a:lnTo>
                    <a:pt x="2359560" y="439154"/>
                  </a:lnTo>
                  <a:lnTo>
                    <a:pt x="2351823" y="486638"/>
                  </a:lnTo>
                  <a:lnTo>
                    <a:pt x="2339264" y="532320"/>
                  </a:lnTo>
                  <a:lnTo>
                    <a:pt x="2322158" y="575927"/>
                  </a:lnTo>
                  <a:lnTo>
                    <a:pt x="2300779" y="617182"/>
                  </a:lnTo>
                  <a:lnTo>
                    <a:pt x="2275401" y="655812"/>
                  </a:lnTo>
                  <a:lnTo>
                    <a:pt x="2246299" y="691542"/>
                  </a:lnTo>
                  <a:lnTo>
                    <a:pt x="2213747" y="724098"/>
                  </a:lnTo>
                  <a:lnTo>
                    <a:pt x="2178021" y="753203"/>
                  </a:lnTo>
                  <a:lnTo>
                    <a:pt x="2139394" y="778585"/>
                  </a:lnTo>
                  <a:lnTo>
                    <a:pt x="2098142" y="799967"/>
                  </a:lnTo>
                  <a:lnTo>
                    <a:pt x="2054538" y="817076"/>
                  </a:lnTo>
                  <a:lnTo>
                    <a:pt x="2008858" y="829637"/>
                  </a:lnTo>
                  <a:lnTo>
                    <a:pt x="1961376" y="837375"/>
                  </a:lnTo>
                  <a:lnTo>
                    <a:pt x="1912366" y="840016"/>
                  </a:lnTo>
                  <a:lnTo>
                    <a:pt x="257048" y="840016"/>
                  </a:lnTo>
                  <a:lnTo>
                    <a:pt x="257048" y="1028217"/>
                  </a:lnTo>
                  <a:lnTo>
                    <a:pt x="0" y="711479"/>
                  </a:lnTo>
                  <a:lnTo>
                    <a:pt x="257048" y="394716"/>
                  </a:lnTo>
                  <a:lnTo>
                    <a:pt x="257048" y="582930"/>
                  </a:lnTo>
                  <a:lnTo>
                    <a:pt x="1912366" y="582930"/>
                  </a:lnTo>
                  <a:lnTo>
                    <a:pt x="1956555" y="577842"/>
                  </a:lnTo>
                  <a:lnTo>
                    <a:pt x="1997127" y="563349"/>
                  </a:lnTo>
                  <a:lnTo>
                    <a:pt x="2032924" y="540602"/>
                  </a:lnTo>
                  <a:lnTo>
                    <a:pt x="2062784" y="510755"/>
                  </a:lnTo>
                  <a:lnTo>
                    <a:pt x="2085548" y="474961"/>
                  </a:lnTo>
                  <a:lnTo>
                    <a:pt x="2100057" y="434373"/>
                  </a:lnTo>
                  <a:lnTo>
                    <a:pt x="2105152" y="390144"/>
                  </a:lnTo>
                  <a:lnTo>
                    <a:pt x="2105152" y="0"/>
                  </a:lnTo>
                  <a:lnTo>
                    <a:pt x="2362200" y="0"/>
                  </a:lnTo>
                  <a:close/>
                </a:path>
              </a:pathLst>
            </a:custGeom>
            <a:ln w="38100">
              <a:solidFill>
                <a:srgbClr val="DB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4656" y="4344288"/>
              <a:ext cx="2617978" cy="261797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958698" y="1236905"/>
            <a:ext cx="2582545" cy="163068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0"/>
              </a:spcBef>
            </a:pP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Вариант</a:t>
            </a:r>
            <a:r>
              <a:rPr sz="3600" b="1" spc="-10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700"/>
              </a:spcBef>
            </a:pP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Математика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</a:t>
            </a:r>
            <a:r>
              <a:rPr sz="2800" spc="5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оз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ание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34925" y="7073114"/>
            <a:ext cx="2582545" cy="19056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330"/>
              </a:spcBef>
            </a:pP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Вариант</a:t>
            </a:r>
            <a:r>
              <a:rPr sz="3600" b="1" spc="-10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2</a:t>
            </a:r>
            <a:endParaRPr sz="3600">
              <a:latin typeface="Times New Roman"/>
              <a:cs typeface="Times New Roman"/>
            </a:endParaRPr>
          </a:p>
          <a:p>
            <a:pPr marL="12065" marR="5080" indent="635" algn="ctr">
              <a:lnSpc>
                <a:spcPct val="100000"/>
              </a:lnSpc>
              <a:spcBef>
                <a:spcPts val="170"/>
              </a:spcBef>
            </a:pP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Математика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</a:t>
            </a:r>
            <a:r>
              <a:rPr sz="2800" spc="5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оз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ание 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География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2408" y="6972223"/>
            <a:ext cx="2582545" cy="165798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120"/>
              </a:spcBef>
            </a:pP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Вариант</a:t>
            </a:r>
            <a:r>
              <a:rPr sz="3600" b="1" spc="-10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  <a:p>
            <a:pPr marL="501650" marR="5080" indent="-489584">
              <a:lnSpc>
                <a:spcPct val="100000"/>
              </a:lnSpc>
              <a:spcBef>
                <a:spcPts val="795"/>
              </a:spcBef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</a:t>
            </a:r>
            <a:r>
              <a:rPr sz="2800" spc="5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оз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ание 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География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614022" y="5107813"/>
            <a:ext cx="1008380" cy="1854200"/>
          </a:xfrm>
          <a:custGeom>
            <a:avLst/>
            <a:gdLst/>
            <a:ahLst/>
            <a:cxnLst/>
            <a:rect l="l" t="t" r="r" b="b"/>
            <a:pathLst>
              <a:path w="1008379" h="1854200">
                <a:moveTo>
                  <a:pt x="0" y="0"/>
                </a:moveTo>
                <a:lnTo>
                  <a:pt x="382650" y="0"/>
                </a:lnTo>
                <a:lnTo>
                  <a:pt x="430708" y="2588"/>
                </a:lnTo>
                <a:lnTo>
                  <a:pt x="477267" y="10173"/>
                </a:lnTo>
                <a:lnTo>
                  <a:pt x="522059" y="22487"/>
                </a:lnTo>
                <a:lnTo>
                  <a:pt x="564814" y="39259"/>
                </a:lnTo>
                <a:lnTo>
                  <a:pt x="605263" y="60221"/>
                </a:lnTo>
                <a:lnTo>
                  <a:pt x="643137" y="85104"/>
                </a:lnTo>
                <a:lnTo>
                  <a:pt x="678166" y="113638"/>
                </a:lnTo>
                <a:lnTo>
                  <a:pt x="710083" y="145555"/>
                </a:lnTo>
                <a:lnTo>
                  <a:pt x="738617" y="180584"/>
                </a:lnTo>
                <a:lnTo>
                  <a:pt x="763500" y="218458"/>
                </a:lnTo>
                <a:lnTo>
                  <a:pt x="784462" y="258907"/>
                </a:lnTo>
                <a:lnTo>
                  <a:pt x="801234" y="301662"/>
                </a:lnTo>
                <a:lnTo>
                  <a:pt x="813548" y="346454"/>
                </a:lnTo>
                <a:lnTo>
                  <a:pt x="821133" y="393013"/>
                </a:lnTo>
                <a:lnTo>
                  <a:pt x="823722" y="441071"/>
                </a:lnTo>
                <a:lnTo>
                  <a:pt x="823722" y="1601597"/>
                </a:lnTo>
                <a:lnTo>
                  <a:pt x="1008252" y="1601597"/>
                </a:lnTo>
                <a:lnTo>
                  <a:pt x="697737" y="1853691"/>
                </a:lnTo>
                <a:lnTo>
                  <a:pt x="387096" y="1601597"/>
                </a:lnTo>
                <a:lnTo>
                  <a:pt x="571626" y="1601597"/>
                </a:lnTo>
                <a:lnTo>
                  <a:pt x="571626" y="441071"/>
                </a:lnTo>
                <a:lnTo>
                  <a:pt x="564878" y="390824"/>
                </a:lnTo>
                <a:lnTo>
                  <a:pt x="545831" y="345679"/>
                </a:lnTo>
                <a:lnTo>
                  <a:pt x="516286" y="307435"/>
                </a:lnTo>
                <a:lnTo>
                  <a:pt x="478042" y="277890"/>
                </a:lnTo>
                <a:lnTo>
                  <a:pt x="432897" y="258843"/>
                </a:lnTo>
                <a:lnTo>
                  <a:pt x="382650" y="252095"/>
                </a:lnTo>
                <a:lnTo>
                  <a:pt x="0" y="25209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A1CC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27543" y="1485900"/>
            <a:ext cx="3250565" cy="964565"/>
          </a:xfrm>
          <a:custGeom>
            <a:avLst/>
            <a:gdLst/>
            <a:ahLst/>
            <a:cxnLst/>
            <a:rect l="l" t="t" r="r" b="b"/>
            <a:pathLst>
              <a:path w="3250565" h="964564">
                <a:moveTo>
                  <a:pt x="0" y="964438"/>
                </a:moveTo>
                <a:lnTo>
                  <a:pt x="0" y="598424"/>
                </a:lnTo>
                <a:lnTo>
                  <a:pt x="2837" y="549214"/>
                </a:lnTo>
                <a:lnTo>
                  <a:pt x="11140" y="501675"/>
                </a:lnTo>
                <a:lnTo>
                  <a:pt x="24591" y="456120"/>
                </a:lnTo>
                <a:lnTo>
                  <a:pt x="42874" y="412868"/>
                </a:lnTo>
                <a:lnTo>
                  <a:pt x="65674" y="372234"/>
                </a:lnTo>
                <a:lnTo>
                  <a:pt x="92672" y="334534"/>
                </a:lnTo>
                <a:lnTo>
                  <a:pt x="123555" y="300085"/>
                </a:lnTo>
                <a:lnTo>
                  <a:pt x="158004" y="269202"/>
                </a:lnTo>
                <a:lnTo>
                  <a:pt x="195704" y="242204"/>
                </a:lnTo>
                <a:lnTo>
                  <a:pt x="236338" y="219404"/>
                </a:lnTo>
                <a:lnTo>
                  <a:pt x="279590" y="201121"/>
                </a:lnTo>
                <a:lnTo>
                  <a:pt x="325145" y="187670"/>
                </a:lnTo>
                <a:lnTo>
                  <a:pt x="372684" y="179367"/>
                </a:lnTo>
                <a:lnTo>
                  <a:pt x="421893" y="176529"/>
                </a:lnTo>
                <a:lnTo>
                  <a:pt x="3009010" y="176529"/>
                </a:lnTo>
                <a:lnTo>
                  <a:pt x="3009010" y="0"/>
                </a:lnTo>
                <a:lnTo>
                  <a:pt x="3250056" y="297052"/>
                </a:lnTo>
                <a:lnTo>
                  <a:pt x="3009010" y="594105"/>
                </a:lnTo>
                <a:lnTo>
                  <a:pt x="3009010" y="417575"/>
                </a:lnTo>
                <a:lnTo>
                  <a:pt x="421893" y="417575"/>
                </a:lnTo>
                <a:lnTo>
                  <a:pt x="373837" y="424040"/>
                </a:lnTo>
                <a:lnTo>
                  <a:pt x="330642" y="442279"/>
                </a:lnTo>
                <a:lnTo>
                  <a:pt x="294036" y="470566"/>
                </a:lnTo>
                <a:lnTo>
                  <a:pt x="265749" y="507172"/>
                </a:lnTo>
                <a:lnTo>
                  <a:pt x="247510" y="550367"/>
                </a:lnTo>
                <a:lnTo>
                  <a:pt x="241046" y="598424"/>
                </a:lnTo>
                <a:lnTo>
                  <a:pt x="241046" y="964438"/>
                </a:lnTo>
                <a:lnTo>
                  <a:pt x="0" y="964438"/>
                </a:lnTo>
                <a:close/>
              </a:path>
            </a:pathLst>
          </a:custGeom>
          <a:ln w="38100">
            <a:solidFill>
              <a:srgbClr val="EFB8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73117" y="479501"/>
            <a:ext cx="76269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Социально-экономический</a:t>
            </a:r>
            <a:r>
              <a:rPr sz="3600" spc="-75" dirty="0"/>
              <a:t> </a:t>
            </a:r>
            <a:r>
              <a:rPr sz="3600" spc="-5" dirty="0"/>
              <a:t>профиль</a:t>
            </a:r>
            <a:endParaRPr sz="3600"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1040" y="539750"/>
            <a:ext cx="1440052" cy="1440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94" y="7620"/>
            <a:ext cx="10367645" cy="10279380"/>
          </a:xfrm>
          <a:custGeom>
            <a:avLst/>
            <a:gdLst/>
            <a:ahLst/>
            <a:cxnLst/>
            <a:rect l="l" t="t" r="r" b="b"/>
            <a:pathLst>
              <a:path w="10367645" h="10279380">
                <a:moveTo>
                  <a:pt x="8049047" y="0"/>
                </a:moveTo>
                <a:lnTo>
                  <a:pt x="0" y="0"/>
                </a:lnTo>
                <a:lnTo>
                  <a:pt x="0" y="10279376"/>
                </a:lnTo>
                <a:lnTo>
                  <a:pt x="10367620" y="10279376"/>
                </a:lnTo>
                <a:lnTo>
                  <a:pt x="8049047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77840" cy="10027285"/>
            <a:chOff x="0" y="0"/>
            <a:chExt cx="18277840" cy="10027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98840" y="126637"/>
              <a:ext cx="1134093" cy="12645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77535" cy="1002676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4110" y="471551"/>
            <a:ext cx="9399905" cy="1624330"/>
          </a:xfrm>
          <a:prstGeom prst="rect">
            <a:avLst/>
          </a:prstGeom>
          <a:solidFill>
            <a:srgbClr val="FFFFFF">
              <a:alpha val="96076"/>
            </a:srgbClr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350">
              <a:latin typeface="Times New Roman"/>
              <a:cs typeface="Times New Roman"/>
            </a:endParaRPr>
          </a:p>
          <a:p>
            <a:pPr marL="782320">
              <a:lnSpc>
                <a:spcPct val="100000"/>
              </a:lnSpc>
            </a:pPr>
            <a:r>
              <a:rPr sz="3600" dirty="0"/>
              <a:t>Профильное</a:t>
            </a:r>
            <a:r>
              <a:rPr sz="3600" spc="-10" dirty="0"/>
              <a:t> </a:t>
            </a:r>
            <a:r>
              <a:rPr sz="3600" spc="-20" dirty="0"/>
              <a:t>обучение</a:t>
            </a:r>
            <a:r>
              <a:rPr sz="3600" spc="-30" dirty="0"/>
              <a:t> </a:t>
            </a:r>
            <a:r>
              <a:rPr sz="3600" dirty="0"/>
              <a:t>в</a:t>
            </a:r>
            <a:r>
              <a:rPr sz="3600" spc="-5" dirty="0"/>
              <a:t> </a:t>
            </a:r>
            <a:r>
              <a:rPr sz="3600" spc="-45" dirty="0"/>
              <a:t>10-11</a:t>
            </a:r>
            <a:r>
              <a:rPr sz="3600" spc="-5" dirty="0"/>
              <a:t> </a:t>
            </a:r>
            <a:r>
              <a:rPr sz="3600" dirty="0"/>
              <a:t>классах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3124200" y="5506973"/>
            <a:ext cx="3124200" cy="182880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marL="849630" marR="843915" indent="199390">
              <a:lnSpc>
                <a:spcPct val="119600"/>
              </a:lnSpc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Химия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Би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ло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22451" y="3390900"/>
            <a:ext cx="6990080" cy="1371600"/>
          </a:xfrm>
          <a:custGeom>
            <a:avLst/>
            <a:gdLst/>
            <a:ahLst/>
            <a:cxnLst/>
            <a:rect l="l" t="t" r="r" b="b"/>
            <a:pathLst>
              <a:path w="6990080" h="1371600">
                <a:moveTo>
                  <a:pt x="6761022" y="0"/>
                </a:moveTo>
                <a:lnTo>
                  <a:pt x="228650" y="0"/>
                </a:lnTo>
                <a:lnTo>
                  <a:pt x="182581" y="4644"/>
                </a:lnTo>
                <a:lnTo>
                  <a:pt x="139667" y="17966"/>
                </a:lnTo>
                <a:lnTo>
                  <a:pt x="100828" y="39045"/>
                </a:lnTo>
                <a:lnTo>
                  <a:pt x="66986" y="66960"/>
                </a:lnTo>
                <a:lnTo>
                  <a:pt x="39061" y="100793"/>
                </a:lnTo>
                <a:lnTo>
                  <a:pt x="17974" y="139624"/>
                </a:lnTo>
                <a:lnTo>
                  <a:pt x="4647" y="182533"/>
                </a:lnTo>
                <a:lnTo>
                  <a:pt x="0" y="228600"/>
                </a:lnTo>
                <a:lnTo>
                  <a:pt x="0" y="1143000"/>
                </a:lnTo>
                <a:lnTo>
                  <a:pt x="4647" y="1189066"/>
                </a:lnTo>
                <a:lnTo>
                  <a:pt x="17974" y="1231975"/>
                </a:lnTo>
                <a:lnTo>
                  <a:pt x="39061" y="1270806"/>
                </a:lnTo>
                <a:lnTo>
                  <a:pt x="66986" y="1304639"/>
                </a:lnTo>
                <a:lnTo>
                  <a:pt x="100828" y="1332554"/>
                </a:lnTo>
                <a:lnTo>
                  <a:pt x="139667" y="1353633"/>
                </a:lnTo>
                <a:lnTo>
                  <a:pt x="182581" y="1366955"/>
                </a:lnTo>
                <a:lnTo>
                  <a:pt x="228650" y="1371600"/>
                </a:lnTo>
                <a:lnTo>
                  <a:pt x="6761022" y="1371600"/>
                </a:lnTo>
                <a:lnTo>
                  <a:pt x="6807089" y="1366955"/>
                </a:lnTo>
                <a:lnTo>
                  <a:pt x="6849998" y="1353633"/>
                </a:lnTo>
                <a:lnTo>
                  <a:pt x="6888828" y="1332554"/>
                </a:lnTo>
                <a:lnTo>
                  <a:pt x="6922662" y="1304639"/>
                </a:lnTo>
                <a:lnTo>
                  <a:pt x="6950577" y="1270806"/>
                </a:lnTo>
                <a:lnTo>
                  <a:pt x="6971656" y="1231975"/>
                </a:lnTo>
                <a:lnTo>
                  <a:pt x="6984977" y="1189066"/>
                </a:lnTo>
                <a:lnTo>
                  <a:pt x="6989622" y="1143000"/>
                </a:lnTo>
                <a:lnTo>
                  <a:pt x="6989622" y="228600"/>
                </a:lnTo>
                <a:lnTo>
                  <a:pt x="6984977" y="182533"/>
                </a:lnTo>
                <a:lnTo>
                  <a:pt x="6971656" y="139624"/>
                </a:lnTo>
                <a:lnTo>
                  <a:pt x="6950577" y="100793"/>
                </a:lnTo>
                <a:lnTo>
                  <a:pt x="6922662" y="66960"/>
                </a:lnTo>
                <a:lnTo>
                  <a:pt x="6888828" y="39045"/>
                </a:lnTo>
                <a:lnTo>
                  <a:pt x="6849998" y="17966"/>
                </a:lnTo>
                <a:lnTo>
                  <a:pt x="6807089" y="4644"/>
                </a:lnTo>
                <a:lnTo>
                  <a:pt x="6761022" y="0"/>
                </a:lnTo>
                <a:close/>
              </a:path>
            </a:pathLst>
          </a:custGeom>
          <a:solidFill>
            <a:srgbClr val="EE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78263" y="5467350"/>
            <a:ext cx="7121525" cy="272415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33655" rIns="0" bIns="0" rtlCol="0">
            <a:spAutoFit/>
          </a:bodyPr>
          <a:lstStyle/>
          <a:p>
            <a:pPr marL="1638300" marR="737235" indent="-895350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2 учебных предмета на выбор 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школы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(предметы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повторяют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существующие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профили)</a:t>
            </a:r>
            <a:endParaRPr sz="2800">
              <a:latin typeface="Times New Roman"/>
              <a:cs typeface="Times New Roman"/>
            </a:endParaRPr>
          </a:p>
          <a:p>
            <a:pPr marL="243204" marR="238760" algn="ctr">
              <a:lnSpc>
                <a:spcPct val="100000"/>
              </a:lnSpc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Например,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математика</a:t>
            </a:r>
            <a:r>
              <a:rPr sz="28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иностранный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язык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Биология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математика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Информатика</a:t>
            </a:r>
            <a:r>
              <a:rPr sz="28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иностранный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язык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71600" y="3238500"/>
            <a:ext cx="15662275" cy="1524000"/>
            <a:chOff x="1371600" y="3238500"/>
            <a:chExt cx="15662275" cy="1524000"/>
          </a:xfrm>
        </p:grpSpPr>
        <p:sp>
          <p:nvSpPr>
            <p:cNvPr id="11" name="object 11"/>
            <p:cNvSpPr/>
            <p:nvPr/>
          </p:nvSpPr>
          <p:spPr>
            <a:xfrm>
              <a:off x="1371600" y="3238500"/>
              <a:ext cx="6990080" cy="1371600"/>
            </a:xfrm>
            <a:custGeom>
              <a:avLst/>
              <a:gdLst/>
              <a:ahLst/>
              <a:cxnLst/>
              <a:rect l="l" t="t" r="r" b="b"/>
              <a:pathLst>
                <a:path w="6990080" h="1371600">
                  <a:moveTo>
                    <a:pt x="6760972" y="0"/>
                  </a:moveTo>
                  <a:lnTo>
                    <a:pt x="228600" y="0"/>
                  </a:ln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0" y="1143000"/>
                  </a:lnTo>
                  <a:lnTo>
                    <a:pt x="4644" y="1189066"/>
                  </a:lnTo>
                  <a:lnTo>
                    <a:pt x="17966" y="1231975"/>
                  </a:lnTo>
                  <a:lnTo>
                    <a:pt x="39045" y="1270806"/>
                  </a:lnTo>
                  <a:lnTo>
                    <a:pt x="66960" y="1304639"/>
                  </a:lnTo>
                  <a:lnTo>
                    <a:pt x="100793" y="1332554"/>
                  </a:lnTo>
                  <a:lnTo>
                    <a:pt x="139624" y="1353633"/>
                  </a:lnTo>
                  <a:lnTo>
                    <a:pt x="182533" y="1366955"/>
                  </a:lnTo>
                  <a:lnTo>
                    <a:pt x="228600" y="1371600"/>
                  </a:lnTo>
                  <a:lnTo>
                    <a:pt x="6760972" y="1371600"/>
                  </a:lnTo>
                  <a:lnTo>
                    <a:pt x="6807038" y="1366955"/>
                  </a:lnTo>
                  <a:lnTo>
                    <a:pt x="6849947" y="1353633"/>
                  </a:lnTo>
                  <a:lnTo>
                    <a:pt x="6888778" y="1332554"/>
                  </a:lnTo>
                  <a:lnTo>
                    <a:pt x="6922611" y="1304639"/>
                  </a:lnTo>
                  <a:lnTo>
                    <a:pt x="6950526" y="1270806"/>
                  </a:lnTo>
                  <a:lnTo>
                    <a:pt x="6971605" y="1231975"/>
                  </a:lnTo>
                  <a:lnTo>
                    <a:pt x="6984927" y="1189066"/>
                  </a:lnTo>
                  <a:lnTo>
                    <a:pt x="6989572" y="1143000"/>
                  </a:lnTo>
                  <a:lnTo>
                    <a:pt x="6989572" y="228600"/>
                  </a:lnTo>
                  <a:lnTo>
                    <a:pt x="6984927" y="182533"/>
                  </a:lnTo>
                  <a:lnTo>
                    <a:pt x="6971605" y="139624"/>
                  </a:lnTo>
                  <a:lnTo>
                    <a:pt x="6950526" y="100793"/>
                  </a:lnTo>
                  <a:lnTo>
                    <a:pt x="6922611" y="66960"/>
                  </a:lnTo>
                  <a:lnTo>
                    <a:pt x="6888778" y="39045"/>
                  </a:lnTo>
                  <a:lnTo>
                    <a:pt x="6849947" y="17966"/>
                  </a:lnTo>
                  <a:lnTo>
                    <a:pt x="6807038" y="4644"/>
                  </a:lnTo>
                  <a:lnTo>
                    <a:pt x="6760972" y="0"/>
                  </a:lnTo>
                  <a:close/>
                </a:path>
              </a:pathLst>
            </a:custGeom>
            <a:solidFill>
              <a:srgbClr val="F8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95078" y="3390900"/>
              <a:ext cx="6990080" cy="1371600"/>
            </a:xfrm>
            <a:custGeom>
              <a:avLst/>
              <a:gdLst/>
              <a:ahLst/>
              <a:cxnLst/>
              <a:rect l="l" t="t" r="r" b="b"/>
              <a:pathLst>
                <a:path w="6990080" h="1371600">
                  <a:moveTo>
                    <a:pt x="6761099" y="0"/>
                  </a:moveTo>
                  <a:lnTo>
                    <a:pt x="228600" y="0"/>
                  </a:ln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0" y="1143000"/>
                  </a:lnTo>
                  <a:lnTo>
                    <a:pt x="4644" y="1189066"/>
                  </a:lnTo>
                  <a:lnTo>
                    <a:pt x="17966" y="1231975"/>
                  </a:lnTo>
                  <a:lnTo>
                    <a:pt x="39045" y="1270806"/>
                  </a:lnTo>
                  <a:lnTo>
                    <a:pt x="66960" y="1304639"/>
                  </a:lnTo>
                  <a:lnTo>
                    <a:pt x="100793" y="1332554"/>
                  </a:lnTo>
                  <a:lnTo>
                    <a:pt x="139624" y="1353633"/>
                  </a:lnTo>
                  <a:lnTo>
                    <a:pt x="182533" y="1366955"/>
                  </a:lnTo>
                  <a:lnTo>
                    <a:pt x="228600" y="1371600"/>
                  </a:lnTo>
                  <a:lnTo>
                    <a:pt x="6761099" y="1371600"/>
                  </a:lnTo>
                  <a:lnTo>
                    <a:pt x="6807165" y="1366955"/>
                  </a:lnTo>
                  <a:lnTo>
                    <a:pt x="6850074" y="1353633"/>
                  </a:lnTo>
                  <a:lnTo>
                    <a:pt x="6888905" y="1332554"/>
                  </a:lnTo>
                  <a:lnTo>
                    <a:pt x="6922738" y="1304639"/>
                  </a:lnTo>
                  <a:lnTo>
                    <a:pt x="6950653" y="1270806"/>
                  </a:lnTo>
                  <a:lnTo>
                    <a:pt x="6971732" y="1231975"/>
                  </a:lnTo>
                  <a:lnTo>
                    <a:pt x="6985054" y="1189066"/>
                  </a:lnTo>
                  <a:lnTo>
                    <a:pt x="6989699" y="1143000"/>
                  </a:lnTo>
                  <a:lnTo>
                    <a:pt x="6989699" y="228600"/>
                  </a:lnTo>
                  <a:lnTo>
                    <a:pt x="6985054" y="182533"/>
                  </a:lnTo>
                  <a:lnTo>
                    <a:pt x="6971732" y="139624"/>
                  </a:lnTo>
                  <a:lnTo>
                    <a:pt x="6950653" y="100793"/>
                  </a:lnTo>
                  <a:lnTo>
                    <a:pt x="6922738" y="66960"/>
                  </a:lnTo>
                  <a:lnTo>
                    <a:pt x="6888905" y="39045"/>
                  </a:lnTo>
                  <a:lnTo>
                    <a:pt x="6850074" y="17966"/>
                  </a:lnTo>
                  <a:lnTo>
                    <a:pt x="6807165" y="4644"/>
                  </a:lnTo>
                  <a:lnTo>
                    <a:pt x="6761099" y="0"/>
                  </a:lnTo>
                  <a:close/>
                </a:path>
              </a:pathLst>
            </a:custGeom>
            <a:solidFill>
              <a:srgbClr val="EE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44303" y="3238500"/>
              <a:ext cx="6990080" cy="1371600"/>
            </a:xfrm>
            <a:custGeom>
              <a:avLst/>
              <a:gdLst/>
              <a:ahLst/>
              <a:cxnLst/>
              <a:rect l="l" t="t" r="r" b="b"/>
              <a:pathLst>
                <a:path w="6990080" h="1371600">
                  <a:moveTo>
                    <a:pt x="6760972" y="0"/>
                  </a:moveTo>
                  <a:lnTo>
                    <a:pt x="228600" y="0"/>
                  </a:ln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0" y="1143000"/>
                  </a:lnTo>
                  <a:lnTo>
                    <a:pt x="4644" y="1189066"/>
                  </a:lnTo>
                  <a:lnTo>
                    <a:pt x="17966" y="1231975"/>
                  </a:lnTo>
                  <a:lnTo>
                    <a:pt x="39045" y="1270806"/>
                  </a:lnTo>
                  <a:lnTo>
                    <a:pt x="66960" y="1304639"/>
                  </a:lnTo>
                  <a:lnTo>
                    <a:pt x="100793" y="1332554"/>
                  </a:lnTo>
                  <a:lnTo>
                    <a:pt x="139624" y="1353633"/>
                  </a:lnTo>
                  <a:lnTo>
                    <a:pt x="182533" y="1366955"/>
                  </a:lnTo>
                  <a:lnTo>
                    <a:pt x="228600" y="1371600"/>
                  </a:lnTo>
                  <a:lnTo>
                    <a:pt x="6760972" y="1371600"/>
                  </a:lnTo>
                  <a:lnTo>
                    <a:pt x="6807038" y="1366955"/>
                  </a:lnTo>
                  <a:lnTo>
                    <a:pt x="6849947" y="1353633"/>
                  </a:lnTo>
                  <a:lnTo>
                    <a:pt x="6888778" y="1332554"/>
                  </a:lnTo>
                  <a:lnTo>
                    <a:pt x="6922611" y="1304639"/>
                  </a:lnTo>
                  <a:lnTo>
                    <a:pt x="6950526" y="1270806"/>
                  </a:lnTo>
                  <a:lnTo>
                    <a:pt x="6971605" y="1231975"/>
                  </a:lnTo>
                  <a:lnTo>
                    <a:pt x="6984927" y="1189066"/>
                  </a:lnTo>
                  <a:lnTo>
                    <a:pt x="6989572" y="1143000"/>
                  </a:lnTo>
                  <a:lnTo>
                    <a:pt x="6989572" y="228600"/>
                  </a:lnTo>
                  <a:lnTo>
                    <a:pt x="6984927" y="182533"/>
                  </a:lnTo>
                  <a:lnTo>
                    <a:pt x="6971605" y="139624"/>
                  </a:lnTo>
                  <a:lnTo>
                    <a:pt x="6950526" y="100793"/>
                  </a:lnTo>
                  <a:lnTo>
                    <a:pt x="6922611" y="66960"/>
                  </a:lnTo>
                  <a:lnTo>
                    <a:pt x="6888778" y="39045"/>
                  </a:lnTo>
                  <a:lnTo>
                    <a:pt x="6849947" y="17966"/>
                  </a:lnTo>
                  <a:lnTo>
                    <a:pt x="6807038" y="4644"/>
                  </a:lnTo>
                  <a:lnTo>
                    <a:pt x="6760972" y="0"/>
                  </a:lnTo>
                  <a:close/>
                </a:path>
              </a:pathLst>
            </a:custGeom>
            <a:solidFill>
              <a:srgbClr val="F8D2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12035" y="3409569"/>
            <a:ext cx="45904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1125" marR="5080" indent="-136906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Ест</a:t>
            </a:r>
            <a:r>
              <a:rPr sz="3600" b="1" spc="35" dirty="0">
                <a:solidFill>
                  <a:srgbClr val="1F3863"/>
                </a:solidFill>
                <a:latin typeface="Times New Roman"/>
                <a:cs typeface="Times New Roman"/>
              </a:rPr>
              <a:t>е</a:t>
            </a: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ственн</a:t>
            </a:r>
            <a:r>
              <a:rPr sz="36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о</a:t>
            </a: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-</a:t>
            </a:r>
            <a:r>
              <a:rPr sz="36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н</a:t>
            </a:r>
            <a:r>
              <a:rPr sz="3600" b="1" spc="-180" dirty="0">
                <a:solidFill>
                  <a:srgbClr val="1F3863"/>
                </a:solidFill>
                <a:latin typeface="Times New Roman"/>
                <a:cs typeface="Times New Roman"/>
              </a:rPr>
              <a:t>а</a:t>
            </a:r>
            <a:r>
              <a:rPr sz="3600" b="1" dirty="0">
                <a:solidFill>
                  <a:srgbClr val="1F3863"/>
                </a:solidFill>
                <a:latin typeface="Times New Roman"/>
                <a:cs typeface="Times New Roman"/>
              </a:rPr>
              <a:t>учный  </a:t>
            </a:r>
            <a:r>
              <a:rPr sz="36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профиль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2646" y="273812"/>
            <a:ext cx="17885207" cy="9739414"/>
            <a:chOff x="242646" y="273812"/>
            <a:chExt cx="17885207" cy="9739414"/>
          </a:xfrm>
        </p:grpSpPr>
        <p:sp>
          <p:nvSpPr>
            <p:cNvPr id="16" name="object 16"/>
            <p:cNvSpPr/>
            <p:nvPr/>
          </p:nvSpPr>
          <p:spPr>
            <a:xfrm>
              <a:off x="13234288" y="4781549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457200" y="0"/>
                  </a:moveTo>
                  <a:lnTo>
                    <a:pt x="152400" y="0"/>
                  </a:lnTo>
                  <a:lnTo>
                    <a:pt x="152400" y="381000"/>
                  </a:lnTo>
                  <a:lnTo>
                    <a:pt x="0" y="381000"/>
                  </a:lnTo>
                  <a:lnTo>
                    <a:pt x="304800" y="685800"/>
                  </a:lnTo>
                  <a:lnTo>
                    <a:pt x="609600" y="381000"/>
                  </a:lnTo>
                  <a:lnTo>
                    <a:pt x="457200" y="381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7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34288" y="4781549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0" y="381000"/>
                  </a:moveTo>
                  <a:lnTo>
                    <a:pt x="152400" y="381000"/>
                  </a:lnTo>
                  <a:lnTo>
                    <a:pt x="152400" y="0"/>
                  </a:lnTo>
                  <a:lnTo>
                    <a:pt x="457200" y="0"/>
                  </a:lnTo>
                  <a:lnTo>
                    <a:pt x="457200" y="381000"/>
                  </a:lnTo>
                  <a:lnTo>
                    <a:pt x="609600" y="381000"/>
                  </a:lnTo>
                  <a:lnTo>
                    <a:pt x="304800" y="6858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44111" y="4781549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457200" y="0"/>
                  </a:moveTo>
                  <a:lnTo>
                    <a:pt x="152400" y="0"/>
                  </a:lnTo>
                  <a:lnTo>
                    <a:pt x="152400" y="381000"/>
                  </a:lnTo>
                  <a:lnTo>
                    <a:pt x="0" y="381000"/>
                  </a:lnTo>
                  <a:lnTo>
                    <a:pt x="304800" y="685800"/>
                  </a:lnTo>
                  <a:lnTo>
                    <a:pt x="609600" y="381000"/>
                  </a:lnTo>
                  <a:lnTo>
                    <a:pt x="457200" y="381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7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44111" y="4781549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0" y="381000"/>
                  </a:moveTo>
                  <a:lnTo>
                    <a:pt x="152400" y="381000"/>
                  </a:lnTo>
                  <a:lnTo>
                    <a:pt x="152400" y="0"/>
                  </a:lnTo>
                  <a:lnTo>
                    <a:pt x="457200" y="0"/>
                  </a:lnTo>
                  <a:lnTo>
                    <a:pt x="457200" y="381000"/>
                  </a:lnTo>
                  <a:lnTo>
                    <a:pt x="609600" y="381000"/>
                  </a:lnTo>
                  <a:lnTo>
                    <a:pt x="304800" y="685800"/>
                  </a:lnTo>
                  <a:lnTo>
                    <a:pt x="0" y="381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0998" y="7631976"/>
              <a:ext cx="7087234" cy="23812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646" y="273812"/>
              <a:ext cx="2715133" cy="27448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87800" y="8464664"/>
              <a:ext cx="1440053" cy="144005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0880852" y="3650360"/>
            <a:ext cx="5315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1F3863"/>
                </a:solidFill>
                <a:latin typeface="Times New Roman"/>
                <a:cs typeface="Times New Roman"/>
              </a:rPr>
              <a:t>Универсальный</a:t>
            </a:r>
            <a:r>
              <a:rPr sz="3600" b="1" spc="-4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профиль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94" y="7620"/>
            <a:ext cx="10367645" cy="10279380"/>
          </a:xfrm>
          <a:custGeom>
            <a:avLst/>
            <a:gdLst/>
            <a:ahLst/>
            <a:cxnLst/>
            <a:rect l="l" t="t" r="r" b="b"/>
            <a:pathLst>
              <a:path w="10367645" h="10279380">
                <a:moveTo>
                  <a:pt x="8049047" y="0"/>
                </a:moveTo>
                <a:lnTo>
                  <a:pt x="0" y="0"/>
                </a:lnTo>
                <a:lnTo>
                  <a:pt x="0" y="10279376"/>
                </a:lnTo>
                <a:lnTo>
                  <a:pt x="10367620" y="10279376"/>
                </a:lnTo>
                <a:lnTo>
                  <a:pt x="8049047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456" y="0"/>
            <a:ext cx="18277840" cy="10027285"/>
            <a:chOff x="0" y="0"/>
            <a:chExt cx="18277840" cy="10027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98840" y="126637"/>
              <a:ext cx="1134093" cy="12645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77535" cy="10026764"/>
            </a:xfrm>
            <a:prstGeom prst="rect">
              <a:avLst/>
            </a:prstGeom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7137435" y="5163511"/>
            <a:ext cx="11161394" cy="1107996"/>
          </a:xfrm>
        </p:spPr>
        <p:txBody>
          <a:bodyPr/>
          <a:lstStyle/>
          <a:p>
            <a:pPr algn="ctr"/>
            <a:r>
              <a:rPr lang="ru-RU" sz="7200" dirty="0" smtClean="0"/>
              <a:t>Спасибо за внимание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0872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61292"/>
            <a:ext cx="1565910" cy="2266950"/>
          </a:xfrm>
          <a:custGeom>
            <a:avLst/>
            <a:gdLst/>
            <a:ahLst/>
            <a:cxnLst/>
            <a:rect l="l" t="t" r="r" b="b"/>
            <a:pathLst>
              <a:path w="1565910" h="2266950">
                <a:moveTo>
                  <a:pt x="0" y="0"/>
                </a:moveTo>
                <a:lnTo>
                  <a:pt x="0" y="2266345"/>
                </a:lnTo>
                <a:lnTo>
                  <a:pt x="1565402" y="254771"/>
                </a:lnTo>
                <a:lnTo>
                  <a:pt x="0" y="0"/>
                </a:lnTo>
                <a:close/>
              </a:path>
            </a:pathLst>
          </a:custGeom>
          <a:solidFill>
            <a:srgbClr val="B7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75357" y="2743326"/>
            <a:ext cx="16313150" cy="5541645"/>
            <a:chOff x="1975357" y="2743326"/>
            <a:chExt cx="16313150" cy="5541645"/>
          </a:xfrm>
        </p:grpSpPr>
        <p:sp>
          <p:nvSpPr>
            <p:cNvPr id="4" name="object 4"/>
            <p:cNvSpPr/>
            <p:nvPr/>
          </p:nvSpPr>
          <p:spPr>
            <a:xfrm>
              <a:off x="1975357" y="2743326"/>
              <a:ext cx="15385415" cy="5541645"/>
            </a:xfrm>
            <a:custGeom>
              <a:avLst/>
              <a:gdLst/>
              <a:ahLst/>
              <a:cxnLst/>
              <a:rect l="l" t="t" r="r" b="b"/>
              <a:pathLst>
                <a:path w="15385415" h="5541645">
                  <a:moveTo>
                    <a:pt x="4785741" y="0"/>
                  </a:moveTo>
                  <a:lnTo>
                    <a:pt x="0" y="5489321"/>
                  </a:lnTo>
                  <a:lnTo>
                    <a:pt x="9856470" y="5541645"/>
                  </a:lnTo>
                  <a:lnTo>
                    <a:pt x="15384907" y="93218"/>
                  </a:lnTo>
                  <a:lnTo>
                    <a:pt x="478574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32103" y="3085214"/>
              <a:ext cx="4756150" cy="4584700"/>
            </a:xfrm>
            <a:custGeom>
              <a:avLst/>
              <a:gdLst/>
              <a:ahLst/>
              <a:cxnLst/>
              <a:rect l="l" t="t" r="r" b="b"/>
              <a:pathLst>
                <a:path w="4756150" h="4584700">
                  <a:moveTo>
                    <a:pt x="4755896" y="0"/>
                  </a:moveTo>
                  <a:lnTo>
                    <a:pt x="0" y="4584696"/>
                  </a:lnTo>
                  <a:lnTo>
                    <a:pt x="4755896" y="4563356"/>
                  </a:lnTo>
                  <a:lnTo>
                    <a:pt x="4755896" y="0"/>
                  </a:lnTo>
                  <a:close/>
                </a:path>
              </a:pathLst>
            </a:custGeom>
            <a:solidFill>
              <a:srgbClr val="F8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1023" y="0"/>
            <a:ext cx="5828030" cy="10287000"/>
            <a:chOff x="41023" y="0"/>
            <a:chExt cx="5828030" cy="10287000"/>
          </a:xfrm>
        </p:grpSpPr>
        <p:sp>
          <p:nvSpPr>
            <p:cNvPr id="8" name="object 8"/>
            <p:cNvSpPr/>
            <p:nvPr/>
          </p:nvSpPr>
          <p:spPr>
            <a:xfrm>
              <a:off x="397611" y="7556754"/>
              <a:ext cx="1127125" cy="1713230"/>
            </a:xfrm>
            <a:custGeom>
              <a:avLst/>
              <a:gdLst/>
              <a:ahLst/>
              <a:cxnLst/>
              <a:rect l="l" t="t" r="r" b="b"/>
              <a:pathLst>
                <a:path w="1127125" h="1713229">
                  <a:moveTo>
                    <a:pt x="1028217" y="0"/>
                  </a:moveTo>
                  <a:lnTo>
                    <a:pt x="0" y="1350010"/>
                  </a:lnTo>
                  <a:lnTo>
                    <a:pt x="64998" y="1712798"/>
                  </a:lnTo>
                  <a:lnTo>
                    <a:pt x="1127023" y="378587"/>
                  </a:lnTo>
                  <a:lnTo>
                    <a:pt x="1028217" y="0"/>
                  </a:lnTo>
                  <a:close/>
                </a:path>
              </a:pathLst>
            </a:custGeom>
            <a:solidFill>
              <a:srgbClr val="EE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023" y="0"/>
              <a:ext cx="5351145" cy="10287000"/>
            </a:xfrm>
            <a:custGeom>
              <a:avLst/>
              <a:gdLst/>
              <a:ahLst/>
              <a:cxnLst/>
              <a:rect l="l" t="t" r="r" b="b"/>
              <a:pathLst>
                <a:path w="5351145" h="10287000">
                  <a:moveTo>
                    <a:pt x="610149" y="0"/>
                  </a:moveTo>
                  <a:lnTo>
                    <a:pt x="0" y="0"/>
                  </a:lnTo>
                  <a:lnTo>
                    <a:pt x="0" y="10286997"/>
                  </a:lnTo>
                  <a:lnTo>
                    <a:pt x="5350919" y="10286997"/>
                  </a:lnTo>
                  <a:lnTo>
                    <a:pt x="610149" y="0"/>
                  </a:lnTo>
                  <a:close/>
                </a:path>
              </a:pathLst>
            </a:custGeom>
            <a:solidFill>
              <a:srgbClr val="F8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623" y="0"/>
              <a:ext cx="5356225" cy="10287000"/>
            </a:xfrm>
            <a:custGeom>
              <a:avLst/>
              <a:gdLst/>
              <a:ahLst/>
              <a:cxnLst/>
              <a:rect l="l" t="t" r="r" b="b"/>
              <a:pathLst>
                <a:path w="5356225" h="10287000">
                  <a:moveTo>
                    <a:pt x="531575" y="0"/>
                  </a:moveTo>
                  <a:lnTo>
                    <a:pt x="0" y="0"/>
                  </a:lnTo>
                  <a:lnTo>
                    <a:pt x="4658486" y="10286999"/>
                  </a:lnTo>
                  <a:lnTo>
                    <a:pt x="5356065" y="10286999"/>
                  </a:lnTo>
                  <a:lnTo>
                    <a:pt x="531575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5876" y="7845425"/>
              <a:ext cx="1273175" cy="2441575"/>
            </a:xfrm>
            <a:custGeom>
              <a:avLst/>
              <a:gdLst/>
              <a:ahLst/>
              <a:cxnLst/>
              <a:rect l="l" t="t" r="r" b="b"/>
              <a:pathLst>
                <a:path w="1273175" h="2441575">
                  <a:moveTo>
                    <a:pt x="130556" y="0"/>
                  </a:moveTo>
                  <a:lnTo>
                    <a:pt x="0" y="322580"/>
                  </a:lnTo>
                  <a:lnTo>
                    <a:pt x="1017903" y="2441575"/>
                  </a:lnTo>
                  <a:lnTo>
                    <a:pt x="1272735" y="2441575"/>
                  </a:lnTo>
                  <a:lnTo>
                    <a:pt x="130556" y="0"/>
                  </a:lnTo>
                  <a:close/>
                </a:path>
              </a:pathLst>
            </a:custGeom>
            <a:solidFill>
              <a:srgbClr val="CD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83868" y="4247769"/>
              <a:ext cx="2072005" cy="4483100"/>
            </a:xfrm>
            <a:custGeom>
              <a:avLst/>
              <a:gdLst/>
              <a:ahLst/>
              <a:cxnLst/>
              <a:rect l="l" t="t" r="r" b="b"/>
              <a:pathLst>
                <a:path w="2072004" h="4483100">
                  <a:moveTo>
                    <a:pt x="131572" y="0"/>
                  </a:moveTo>
                  <a:lnTo>
                    <a:pt x="0" y="322071"/>
                  </a:lnTo>
                  <a:lnTo>
                    <a:pt x="1940306" y="4482972"/>
                  </a:lnTo>
                  <a:lnTo>
                    <a:pt x="2071878" y="4160774"/>
                  </a:lnTo>
                  <a:lnTo>
                    <a:pt x="131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33" y="7845476"/>
            <a:ext cx="1390395" cy="13903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691822" y="1265554"/>
            <a:ext cx="15470948" cy="7565533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584200" marR="5080">
              <a:buFont typeface="Wingdings" panose="05000000000000000000" pitchFamily="2" charset="2"/>
              <a:buChar char="Ø"/>
            </a:pP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altLang="ru-RU" sz="4400" dirty="0">
                <a:latin typeface="Times New Roman" pitchFamily="18" charset="0"/>
                <a:cs typeface="Times New Roman" pitchFamily="18" charset="0"/>
              </a:rPr>
              <a:t>от 29 декабря 2012 года №273-ФЗ  «Об образовании в Российской </a:t>
            </a:r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Федерации»;</a:t>
            </a:r>
          </a:p>
          <a:p>
            <a:pPr marL="571500">
              <a:buFont typeface="Wingdings" panose="05000000000000000000" pitchFamily="2" charset="2"/>
              <a:buChar char="Ø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(утв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РФ от 17 мая 2012 г. N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413) с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 и дополнениями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от: 29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2014 г., 31 декабря 2015 г., 29 июня 2017 г., 24 сентября, 11 декабря 2020 г., 12 августа 2022 г.</a:t>
            </a:r>
          </a:p>
          <a:p>
            <a:pPr marL="584200" marR="5080">
              <a:buFont typeface="Wingdings" panose="05000000000000000000" pitchFamily="2" charset="2"/>
              <a:buChar char="Ø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среднего общего образования,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утвержденная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23 ноября 2022 г. N 1014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53190" y="0"/>
            <a:ext cx="6734810" cy="10287000"/>
            <a:chOff x="11553190" y="0"/>
            <a:chExt cx="6734810" cy="10287000"/>
          </a:xfrm>
        </p:grpSpPr>
        <p:sp>
          <p:nvSpPr>
            <p:cNvPr id="3" name="object 3"/>
            <p:cNvSpPr/>
            <p:nvPr/>
          </p:nvSpPr>
          <p:spPr>
            <a:xfrm>
              <a:off x="11553190" y="0"/>
              <a:ext cx="6734809" cy="10287000"/>
            </a:xfrm>
            <a:custGeom>
              <a:avLst/>
              <a:gdLst/>
              <a:ahLst/>
              <a:cxnLst/>
              <a:rect l="l" t="t" r="r" b="b"/>
              <a:pathLst>
                <a:path w="6734809" h="10287000">
                  <a:moveTo>
                    <a:pt x="6734429" y="0"/>
                  </a:moveTo>
                  <a:lnTo>
                    <a:pt x="4967223" y="0"/>
                  </a:lnTo>
                  <a:lnTo>
                    <a:pt x="0" y="10286998"/>
                  </a:lnTo>
                  <a:lnTo>
                    <a:pt x="6734429" y="10286998"/>
                  </a:lnTo>
                  <a:lnTo>
                    <a:pt x="6734429" y="0"/>
                  </a:lnTo>
                  <a:close/>
                </a:path>
              </a:pathLst>
            </a:custGeom>
            <a:solidFill>
              <a:srgbClr val="F8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75895" y="0"/>
              <a:ext cx="5412105" cy="9749790"/>
            </a:xfrm>
            <a:custGeom>
              <a:avLst/>
              <a:gdLst/>
              <a:ahLst/>
              <a:cxnLst/>
              <a:rect l="l" t="t" r="r" b="b"/>
              <a:pathLst>
                <a:path w="5412105" h="9749790">
                  <a:moveTo>
                    <a:pt x="5411724" y="0"/>
                  </a:moveTo>
                  <a:lnTo>
                    <a:pt x="0" y="0"/>
                  </a:lnTo>
                  <a:lnTo>
                    <a:pt x="5411724" y="9749675"/>
                  </a:lnTo>
                  <a:lnTo>
                    <a:pt x="5411724" y="0"/>
                  </a:lnTo>
                  <a:close/>
                </a:path>
              </a:pathLst>
            </a:custGeom>
            <a:solidFill>
              <a:srgbClr val="B7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1564" y="565784"/>
            <a:ext cx="117900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110615">
              <a:lnSpc>
                <a:spcPts val="3890"/>
              </a:lnSpc>
              <a:spcBef>
                <a:spcPts val="585"/>
              </a:spcBef>
            </a:pPr>
            <a:r>
              <a:rPr sz="3600" spc="-10" dirty="0"/>
              <a:t>ФГОС </a:t>
            </a:r>
            <a:r>
              <a:rPr sz="3600" spc="-5" dirty="0"/>
              <a:t>СОО </a:t>
            </a:r>
            <a:r>
              <a:rPr sz="3600" dirty="0"/>
              <a:t>– </a:t>
            </a:r>
            <a:r>
              <a:rPr sz="3600" spc="-5" dirty="0"/>
              <a:t>Федеральный </a:t>
            </a:r>
            <a:r>
              <a:rPr sz="3600" spc="-25" dirty="0"/>
              <a:t>государственный </a:t>
            </a:r>
            <a:r>
              <a:rPr sz="3600" spc="-20" dirty="0"/>
              <a:t> образовательный</a:t>
            </a:r>
            <a:r>
              <a:rPr sz="3600" dirty="0"/>
              <a:t> стандарт</a:t>
            </a:r>
            <a:r>
              <a:rPr sz="3600" spc="-15" dirty="0"/>
              <a:t> </a:t>
            </a:r>
            <a:r>
              <a:rPr sz="3600" spc="-20" dirty="0"/>
              <a:t>среднего</a:t>
            </a:r>
            <a:r>
              <a:rPr sz="3600" spc="10" dirty="0"/>
              <a:t> </a:t>
            </a:r>
            <a:r>
              <a:rPr sz="3600" spc="-15" dirty="0"/>
              <a:t>общего</a:t>
            </a:r>
            <a:r>
              <a:rPr sz="3600" spc="5" dirty="0"/>
              <a:t> </a:t>
            </a:r>
            <a:r>
              <a:rPr sz="3600" spc="-15" dirty="0"/>
              <a:t>образования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13275056" y="118745"/>
            <a:ext cx="4801870" cy="9650095"/>
            <a:chOff x="13275056" y="118745"/>
            <a:chExt cx="4801870" cy="9650095"/>
          </a:xfrm>
        </p:grpSpPr>
        <p:sp>
          <p:nvSpPr>
            <p:cNvPr id="8" name="object 8"/>
            <p:cNvSpPr/>
            <p:nvPr/>
          </p:nvSpPr>
          <p:spPr>
            <a:xfrm>
              <a:off x="13275056" y="118745"/>
              <a:ext cx="1900555" cy="2874645"/>
            </a:xfrm>
            <a:custGeom>
              <a:avLst/>
              <a:gdLst/>
              <a:ahLst/>
              <a:cxnLst/>
              <a:rect l="l" t="t" r="r" b="b"/>
              <a:pathLst>
                <a:path w="1900555" h="2874645">
                  <a:moveTo>
                    <a:pt x="0" y="0"/>
                  </a:moveTo>
                  <a:lnTo>
                    <a:pt x="1410842" y="2638171"/>
                  </a:lnTo>
                  <a:lnTo>
                    <a:pt x="1900174" y="2874518"/>
                  </a:lnTo>
                  <a:lnTo>
                    <a:pt x="520573" y="203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76625" y="6894067"/>
              <a:ext cx="1900555" cy="2874645"/>
            </a:xfrm>
            <a:custGeom>
              <a:avLst/>
              <a:gdLst/>
              <a:ahLst/>
              <a:cxnLst/>
              <a:rect l="l" t="t" r="r" b="b"/>
              <a:pathLst>
                <a:path w="1900555" h="2874645">
                  <a:moveTo>
                    <a:pt x="0" y="0"/>
                  </a:moveTo>
                  <a:lnTo>
                    <a:pt x="1410842" y="2638196"/>
                  </a:lnTo>
                  <a:lnTo>
                    <a:pt x="1900173" y="2874530"/>
                  </a:lnTo>
                  <a:lnTo>
                    <a:pt x="520573" y="20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322" y="1945335"/>
            <a:ext cx="9661525" cy="2652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32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подразумевает</a:t>
            </a:r>
            <a:r>
              <a:rPr sz="3200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32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1F5F"/>
                </a:solidFill>
                <a:latin typeface="Times New Roman"/>
                <a:cs typeface="Times New Roman"/>
              </a:rPr>
              <a:t>СОО?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155"/>
              </a:spcBef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</a:t>
            </a:r>
            <a:r>
              <a:rPr sz="2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государственный</a:t>
            </a:r>
            <a:r>
              <a:rPr sz="2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образовательный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</a:t>
            </a:r>
            <a:r>
              <a:rPr sz="28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это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совокупность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обязательных</a:t>
            </a:r>
            <a:r>
              <a:rPr sz="28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требований</a:t>
            </a:r>
            <a:r>
              <a:rPr sz="28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образованию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различных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уровней</a:t>
            </a:r>
            <a:endParaRPr sz="2800">
              <a:latin typeface="Times New Roman"/>
              <a:cs typeface="Times New Roman"/>
            </a:endParaRPr>
          </a:p>
          <a:p>
            <a:pPr marL="162560">
              <a:lnSpc>
                <a:spcPct val="100000"/>
              </a:lnSpc>
              <a:spcBef>
                <a:spcPts val="1240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среднее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общее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10-11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-ые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классы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0104" y="4884546"/>
            <a:ext cx="13023850" cy="375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735" algn="just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solidFill>
                  <a:srgbClr val="001F5F"/>
                </a:solidFill>
                <a:latin typeface="Times New Roman"/>
                <a:cs typeface="Times New Roman"/>
              </a:rPr>
              <a:t>Важный</a:t>
            </a:r>
            <a:r>
              <a:rPr sz="32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аспект</a:t>
            </a:r>
            <a:r>
              <a:rPr sz="32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32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32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3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000"/>
              </a:spcBef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Среднее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общее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направлено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дальнейшее становление и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формирование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обучающегося,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развитие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интереса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к познанию и творческих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способностей 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обучающегося,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формирование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навыков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самостоятельной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учебной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деятельности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основе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индивидуализации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профессиональной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ориентации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содержания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среднего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образования,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подготовку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обучающегося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обществе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самостоятельному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жизненному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001F5F"/>
                </a:solidFill>
                <a:latin typeface="Times New Roman"/>
                <a:cs typeface="Times New Roman"/>
              </a:rPr>
              <a:t>выбору,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продолжению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началу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28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50" y="2810129"/>
            <a:ext cx="4114800" cy="27432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22250" y="5685656"/>
            <a:ext cx="4044315" cy="3183255"/>
            <a:chOff x="222250" y="5685656"/>
            <a:chExt cx="4044315" cy="3183255"/>
          </a:xfrm>
        </p:grpSpPr>
        <p:sp>
          <p:nvSpPr>
            <p:cNvPr id="14" name="object 14"/>
            <p:cNvSpPr/>
            <p:nvPr/>
          </p:nvSpPr>
          <p:spPr>
            <a:xfrm>
              <a:off x="228600" y="5692006"/>
              <a:ext cx="4031615" cy="3170555"/>
            </a:xfrm>
            <a:custGeom>
              <a:avLst/>
              <a:gdLst/>
              <a:ahLst/>
              <a:cxnLst/>
              <a:rect l="l" t="t" r="r" b="b"/>
              <a:pathLst>
                <a:path w="4031615" h="3170554">
                  <a:moveTo>
                    <a:pt x="848641" y="0"/>
                  </a:moveTo>
                  <a:lnTo>
                    <a:pt x="788023" y="1765"/>
                  </a:lnTo>
                  <a:lnTo>
                    <a:pt x="727405" y="6835"/>
                  </a:lnTo>
                  <a:lnTo>
                    <a:pt x="666787" y="15375"/>
                  </a:lnTo>
                  <a:lnTo>
                    <a:pt x="606170" y="27547"/>
                  </a:lnTo>
                  <a:lnTo>
                    <a:pt x="545552" y="43514"/>
                  </a:lnTo>
                  <a:lnTo>
                    <a:pt x="484934" y="63439"/>
                  </a:lnTo>
                  <a:lnTo>
                    <a:pt x="424317" y="87487"/>
                  </a:lnTo>
                  <a:lnTo>
                    <a:pt x="363700" y="115819"/>
                  </a:lnTo>
                  <a:lnTo>
                    <a:pt x="303083" y="148600"/>
                  </a:lnTo>
                  <a:lnTo>
                    <a:pt x="242466" y="185993"/>
                  </a:lnTo>
                  <a:lnTo>
                    <a:pt x="181849" y="228160"/>
                  </a:lnTo>
                  <a:lnTo>
                    <a:pt x="121232" y="275265"/>
                  </a:lnTo>
                  <a:lnTo>
                    <a:pt x="90924" y="300721"/>
                  </a:lnTo>
                  <a:lnTo>
                    <a:pt x="60616" y="327472"/>
                  </a:lnTo>
                  <a:lnTo>
                    <a:pt x="30308" y="355539"/>
                  </a:lnTo>
                  <a:lnTo>
                    <a:pt x="0" y="384943"/>
                  </a:lnTo>
                  <a:lnTo>
                    <a:pt x="0" y="2785243"/>
                  </a:lnTo>
                  <a:lnTo>
                    <a:pt x="30308" y="2755839"/>
                  </a:lnTo>
                  <a:lnTo>
                    <a:pt x="60616" y="2727772"/>
                  </a:lnTo>
                  <a:lnTo>
                    <a:pt x="90924" y="2701021"/>
                  </a:lnTo>
                  <a:lnTo>
                    <a:pt x="121232" y="2675565"/>
                  </a:lnTo>
                  <a:lnTo>
                    <a:pt x="151541" y="2651385"/>
                  </a:lnTo>
                  <a:lnTo>
                    <a:pt x="212157" y="2606769"/>
                  </a:lnTo>
                  <a:lnTo>
                    <a:pt x="272774" y="2567010"/>
                  </a:lnTo>
                  <a:lnTo>
                    <a:pt x="333391" y="2531944"/>
                  </a:lnTo>
                  <a:lnTo>
                    <a:pt x="394008" y="2501407"/>
                  </a:lnTo>
                  <a:lnTo>
                    <a:pt x="454626" y="2475238"/>
                  </a:lnTo>
                  <a:lnTo>
                    <a:pt x="515243" y="2453271"/>
                  </a:lnTo>
                  <a:lnTo>
                    <a:pt x="575861" y="2435345"/>
                  </a:lnTo>
                  <a:lnTo>
                    <a:pt x="636479" y="2421296"/>
                  </a:lnTo>
                  <a:lnTo>
                    <a:pt x="697096" y="2410961"/>
                  </a:lnTo>
                  <a:lnTo>
                    <a:pt x="757714" y="2404176"/>
                  </a:lnTo>
                  <a:lnTo>
                    <a:pt x="818332" y="2400779"/>
                  </a:lnTo>
                  <a:lnTo>
                    <a:pt x="848641" y="2400300"/>
                  </a:lnTo>
                  <a:lnTo>
                    <a:pt x="878950" y="2400606"/>
                  </a:lnTo>
                  <a:lnTo>
                    <a:pt x="939569" y="2403493"/>
                  </a:lnTo>
                  <a:lnTo>
                    <a:pt x="1000187" y="2409278"/>
                  </a:lnTo>
                  <a:lnTo>
                    <a:pt x="1060805" y="2417797"/>
                  </a:lnTo>
                  <a:lnTo>
                    <a:pt x="1121424" y="2428887"/>
                  </a:lnTo>
                  <a:lnTo>
                    <a:pt x="1182043" y="2442385"/>
                  </a:lnTo>
                  <a:lnTo>
                    <a:pt x="1242661" y="2458128"/>
                  </a:lnTo>
                  <a:lnTo>
                    <a:pt x="1303280" y="2475952"/>
                  </a:lnTo>
                  <a:lnTo>
                    <a:pt x="1363899" y="2495694"/>
                  </a:lnTo>
                  <a:lnTo>
                    <a:pt x="1424518" y="2517191"/>
                  </a:lnTo>
                  <a:lnTo>
                    <a:pt x="1485136" y="2540279"/>
                  </a:lnTo>
                  <a:lnTo>
                    <a:pt x="1545755" y="2564796"/>
                  </a:lnTo>
                  <a:lnTo>
                    <a:pt x="1606374" y="2590578"/>
                  </a:lnTo>
                  <a:lnTo>
                    <a:pt x="1666993" y="2617462"/>
                  </a:lnTo>
                  <a:lnTo>
                    <a:pt x="1727612" y="2645284"/>
                  </a:lnTo>
                  <a:lnTo>
                    <a:pt x="1788231" y="2673882"/>
                  </a:lnTo>
                  <a:lnTo>
                    <a:pt x="1879160" y="2717876"/>
                  </a:lnTo>
                  <a:lnTo>
                    <a:pt x="2182256" y="2867395"/>
                  </a:lnTo>
                  <a:lnTo>
                    <a:pt x="2273184" y="2910990"/>
                  </a:lnTo>
                  <a:lnTo>
                    <a:pt x="2333803" y="2939221"/>
                  </a:lnTo>
                  <a:lnTo>
                    <a:pt x="2394422" y="2966594"/>
                  </a:lnTo>
                  <a:lnTo>
                    <a:pt x="2455041" y="2992948"/>
                  </a:lnTo>
                  <a:lnTo>
                    <a:pt x="2515660" y="3018118"/>
                  </a:lnTo>
                  <a:lnTo>
                    <a:pt x="2576279" y="3041941"/>
                  </a:lnTo>
                  <a:lnTo>
                    <a:pt x="2636898" y="3064254"/>
                  </a:lnTo>
                  <a:lnTo>
                    <a:pt x="2697517" y="3084894"/>
                  </a:lnTo>
                  <a:lnTo>
                    <a:pt x="2758135" y="3103697"/>
                  </a:lnTo>
                  <a:lnTo>
                    <a:pt x="2818754" y="3120501"/>
                  </a:lnTo>
                  <a:lnTo>
                    <a:pt x="2879373" y="3135141"/>
                  </a:lnTo>
                  <a:lnTo>
                    <a:pt x="2939991" y="3147456"/>
                  </a:lnTo>
                  <a:lnTo>
                    <a:pt x="3000610" y="3157281"/>
                  </a:lnTo>
                  <a:lnTo>
                    <a:pt x="3061228" y="3164453"/>
                  </a:lnTo>
                  <a:lnTo>
                    <a:pt x="3121846" y="3168810"/>
                  </a:lnTo>
                  <a:lnTo>
                    <a:pt x="3182465" y="3170187"/>
                  </a:lnTo>
                  <a:lnTo>
                    <a:pt x="3212774" y="3169708"/>
                  </a:lnTo>
                  <a:lnTo>
                    <a:pt x="3273392" y="3166310"/>
                  </a:lnTo>
                  <a:lnTo>
                    <a:pt x="3334010" y="3159526"/>
                  </a:lnTo>
                  <a:lnTo>
                    <a:pt x="3394627" y="3149190"/>
                  </a:lnTo>
                  <a:lnTo>
                    <a:pt x="3455245" y="3135141"/>
                  </a:lnTo>
                  <a:lnTo>
                    <a:pt x="3515863" y="3117215"/>
                  </a:lnTo>
                  <a:lnTo>
                    <a:pt x="3576480" y="3095249"/>
                  </a:lnTo>
                  <a:lnTo>
                    <a:pt x="3637098" y="3069080"/>
                  </a:lnTo>
                  <a:lnTo>
                    <a:pt x="3697715" y="3038543"/>
                  </a:lnTo>
                  <a:lnTo>
                    <a:pt x="3758332" y="3003477"/>
                  </a:lnTo>
                  <a:lnTo>
                    <a:pt x="3818949" y="2963717"/>
                  </a:lnTo>
                  <a:lnTo>
                    <a:pt x="3879565" y="2919101"/>
                  </a:lnTo>
                  <a:lnTo>
                    <a:pt x="3909874" y="2894921"/>
                  </a:lnTo>
                  <a:lnTo>
                    <a:pt x="3940182" y="2869466"/>
                  </a:lnTo>
                  <a:lnTo>
                    <a:pt x="3970490" y="2842715"/>
                  </a:lnTo>
                  <a:lnTo>
                    <a:pt x="4000798" y="2814647"/>
                  </a:lnTo>
                  <a:lnTo>
                    <a:pt x="4031107" y="2785243"/>
                  </a:lnTo>
                  <a:lnTo>
                    <a:pt x="4031107" y="384943"/>
                  </a:lnTo>
                  <a:lnTo>
                    <a:pt x="4000798" y="414347"/>
                  </a:lnTo>
                  <a:lnTo>
                    <a:pt x="3970490" y="442415"/>
                  </a:lnTo>
                  <a:lnTo>
                    <a:pt x="3940182" y="469166"/>
                  </a:lnTo>
                  <a:lnTo>
                    <a:pt x="3909874" y="494621"/>
                  </a:lnTo>
                  <a:lnTo>
                    <a:pt x="3879565" y="518801"/>
                  </a:lnTo>
                  <a:lnTo>
                    <a:pt x="3818949" y="563417"/>
                  </a:lnTo>
                  <a:lnTo>
                    <a:pt x="3758332" y="603177"/>
                  </a:lnTo>
                  <a:lnTo>
                    <a:pt x="3697715" y="638243"/>
                  </a:lnTo>
                  <a:lnTo>
                    <a:pt x="3637098" y="668780"/>
                  </a:lnTo>
                  <a:lnTo>
                    <a:pt x="3576480" y="694949"/>
                  </a:lnTo>
                  <a:lnTo>
                    <a:pt x="3515863" y="716915"/>
                  </a:lnTo>
                  <a:lnTo>
                    <a:pt x="3455245" y="734841"/>
                  </a:lnTo>
                  <a:lnTo>
                    <a:pt x="3394627" y="748890"/>
                  </a:lnTo>
                  <a:lnTo>
                    <a:pt x="3334010" y="759226"/>
                  </a:lnTo>
                  <a:lnTo>
                    <a:pt x="3273392" y="766010"/>
                  </a:lnTo>
                  <a:lnTo>
                    <a:pt x="3212774" y="769408"/>
                  </a:lnTo>
                  <a:lnTo>
                    <a:pt x="3182465" y="769887"/>
                  </a:lnTo>
                  <a:lnTo>
                    <a:pt x="3152156" y="769581"/>
                  </a:lnTo>
                  <a:lnTo>
                    <a:pt x="3091537" y="766694"/>
                  </a:lnTo>
                  <a:lnTo>
                    <a:pt x="3030919" y="760909"/>
                  </a:lnTo>
                  <a:lnTo>
                    <a:pt x="2970301" y="752390"/>
                  </a:lnTo>
                  <a:lnTo>
                    <a:pt x="2909682" y="741300"/>
                  </a:lnTo>
                  <a:lnTo>
                    <a:pt x="2849063" y="727802"/>
                  </a:lnTo>
                  <a:lnTo>
                    <a:pt x="2788445" y="712059"/>
                  </a:lnTo>
                  <a:lnTo>
                    <a:pt x="2727826" y="694235"/>
                  </a:lnTo>
                  <a:lnTo>
                    <a:pt x="2667207" y="674493"/>
                  </a:lnTo>
                  <a:lnTo>
                    <a:pt x="2606588" y="652996"/>
                  </a:lnTo>
                  <a:lnTo>
                    <a:pt x="2545970" y="629908"/>
                  </a:lnTo>
                  <a:lnTo>
                    <a:pt x="2485351" y="605391"/>
                  </a:lnTo>
                  <a:lnTo>
                    <a:pt x="2424732" y="579609"/>
                  </a:lnTo>
                  <a:lnTo>
                    <a:pt x="2364113" y="552725"/>
                  </a:lnTo>
                  <a:lnTo>
                    <a:pt x="2303494" y="524903"/>
                  </a:lnTo>
                  <a:lnTo>
                    <a:pt x="2242875" y="496305"/>
                  </a:lnTo>
                  <a:lnTo>
                    <a:pt x="2151946" y="452311"/>
                  </a:lnTo>
                  <a:lnTo>
                    <a:pt x="1848850" y="302792"/>
                  </a:lnTo>
                  <a:lnTo>
                    <a:pt x="1757922" y="259196"/>
                  </a:lnTo>
                  <a:lnTo>
                    <a:pt x="1697303" y="230966"/>
                  </a:lnTo>
                  <a:lnTo>
                    <a:pt x="1636684" y="203592"/>
                  </a:lnTo>
                  <a:lnTo>
                    <a:pt x="1576065" y="177239"/>
                  </a:lnTo>
                  <a:lnTo>
                    <a:pt x="1515446" y="152069"/>
                  </a:lnTo>
                  <a:lnTo>
                    <a:pt x="1454827" y="128246"/>
                  </a:lnTo>
                  <a:lnTo>
                    <a:pt x="1394208" y="105933"/>
                  </a:lnTo>
                  <a:lnTo>
                    <a:pt x="1333589" y="85293"/>
                  </a:lnTo>
                  <a:lnTo>
                    <a:pt x="1272971" y="66490"/>
                  </a:lnTo>
                  <a:lnTo>
                    <a:pt x="1212352" y="49686"/>
                  </a:lnTo>
                  <a:lnTo>
                    <a:pt x="1151733" y="35045"/>
                  </a:lnTo>
                  <a:lnTo>
                    <a:pt x="1091115" y="22731"/>
                  </a:lnTo>
                  <a:lnTo>
                    <a:pt x="1030496" y="12906"/>
                  </a:lnTo>
                  <a:lnTo>
                    <a:pt x="969878" y="5733"/>
                  </a:lnTo>
                  <a:lnTo>
                    <a:pt x="909260" y="1377"/>
                  </a:lnTo>
                  <a:lnTo>
                    <a:pt x="878950" y="306"/>
                  </a:lnTo>
                  <a:lnTo>
                    <a:pt x="848641" y="0"/>
                  </a:lnTo>
                  <a:close/>
                </a:path>
              </a:pathLst>
            </a:custGeom>
            <a:solidFill>
              <a:srgbClr val="F7C8C8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5692006"/>
              <a:ext cx="4031615" cy="3170555"/>
            </a:xfrm>
            <a:custGeom>
              <a:avLst/>
              <a:gdLst/>
              <a:ahLst/>
              <a:cxnLst/>
              <a:rect l="l" t="t" r="r" b="b"/>
              <a:pathLst>
                <a:path w="4031615" h="3170554">
                  <a:moveTo>
                    <a:pt x="0" y="384943"/>
                  </a:moveTo>
                  <a:lnTo>
                    <a:pt x="30308" y="355539"/>
                  </a:lnTo>
                  <a:lnTo>
                    <a:pt x="60616" y="327472"/>
                  </a:lnTo>
                  <a:lnTo>
                    <a:pt x="90924" y="300721"/>
                  </a:lnTo>
                  <a:lnTo>
                    <a:pt x="121232" y="275265"/>
                  </a:lnTo>
                  <a:lnTo>
                    <a:pt x="151541" y="251085"/>
                  </a:lnTo>
                  <a:lnTo>
                    <a:pt x="212157" y="206469"/>
                  </a:lnTo>
                  <a:lnTo>
                    <a:pt x="272774" y="166710"/>
                  </a:lnTo>
                  <a:lnTo>
                    <a:pt x="333391" y="131644"/>
                  </a:lnTo>
                  <a:lnTo>
                    <a:pt x="394008" y="101107"/>
                  </a:lnTo>
                  <a:lnTo>
                    <a:pt x="454626" y="74938"/>
                  </a:lnTo>
                  <a:lnTo>
                    <a:pt x="515243" y="52971"/>
                  </a:lnTo>
                  <a:lnTo>
                    <a:pt x="575861" y="35045"/>
                  </a:lnTo>
                  <a:lnTo>
                    <a:pt x="636479" y="20996"/>
                  </a:lnTo>
                  <a:lnTo>
                    <a:pt x="697096" y="10661"/>
                  </a:lnTo>
                  <a:lnTo>
                    <a:pt x="757714" y="3876"/>
                  </a:lnTo>
                  <a:lnTo>
                    <a:pt x="818332" y="479"/>
                  </a:lnTo>
                  <a:lnTo>
                    <a:pt x="848641" y="0"/>
                  </a:lnTo>
                  <a:lnTo>
                    <a:pt x="878950" y="306"/>
                  </a:lnTo>
                  <a:lnTo>
                    <a:pt x="939569" y="3193"/>
                  </a:lnTo>
                  <a:lnTo>
                    <a:pt x="1000187" y="8978"/>
                  </a:lnTo>
                  <a:lnTo>
                    <a:pt x="1060805" y="17497"/>
                  </a:lnTo>
                  <a:lnTo>
                    <a:pt x="1121424" y="28587"/>
                  </a:lnTo>
                  <a:lnTo>
                    <a:pt x="1182043" y="42085"/>
                  </a:lnTo>
                  <a:lnTo>
                    <a:pt x="1242661" y="57828"/>
                  </a:lnTo>
                  <a:lnTo>
                    <a:pt x="1303280" y="75652"/>
                  </a:lnTo>
                  <a:lnTo>
                    <a:pt x="1363899" y="95394"/>
                  </a:lnTo>
                  <a:lnTo>
                    <a:pt x="1424518" y="116891"/>
                  </a:lnTo>
                  <a:lnTo>
                    <a:pt x="1485136" y="139979"/>
                  </a:lnTo>
                  <a:lnTo>
                    <a:pt x="1545755" y="164496"/>
                  </a:lnTo>
                  <a:lnTo>
                    <a:pt x="1606374" y="190278"/>
                  </a:lnTo>
                  <a:lnTo>
                    <a:pt x="1666993" y="217162"/>
                  </a:lnTo>
                  <a:lnTo>
                    <a:pt x="1727612" y="244984"/>
                  </a:lnTo>
                  <a:lnTo>
                    <a:pt x="1788231" y="273582"/>
                  </a:lnTo>
                  <a:lnTo>
                    <a:pt x="1848850" y="302792"/>
                  </a:lnTo>
                  <a:lnTo>
                    <a:pt x="1909470" y="332451"/>
                  </a:lnTo>
                  <a:lnTo>
                    <a:pt x="1970089" y="362396"/>
                  </a:lnTo>
                  <a:lnTo>
                    <a:pt x="2030708" y="392463"/>
                  </a:lnTo>
                  <a:lnTo>
                    <a:pt x="2061017" y="407491"/>
                  </a:lnTo>
                  <a:lnTo>
                    <a:pt x="2121636" y="437436"/>
                  </a:lnTo>
                  <a:lnTo>
                    <a:pt x="2182256" y="467095"/>
                  </a:lnTo>
                  <a:lnTo>
                    <a:pt x="2242875" y="496305"/>
                  </a:lnTo>
                  <a:lnTo>
                    <a:pt x="2303494" y="524903"/>
                  </a:lnTo>
                  <a:lnTo>
                    <a:pt x="2364113" y="552725"/>
                  </a:lnTo>
                  <a:lnTo>
                    <a:pt x="2424732" y="579609"/>
                  </a:lnTo>
                  <a:lnTo>
                    <a:pt x="2485351" y="605391"/>
                  </a:lnTo>
                  <a:lnTo>
                    <a:pt x="2545970" y="629908"/>
                  </a:lnTo>
                  <a:lnTo>
                    <a:pt x="2606588" y="652996"/>
                  </a:lnTo>
                  <a:lnTo>
                    <a:pt x="2667207" y="674493"/>
                  </a:lnTo>
                  <a:lnTo>
                    <a:pt x="2727826" y="694235"/>
                  </a:lnTo>
                  <a:lnTo>
                    <a:pt x="2788445" y="712059"/>
                  </a:lnTo>
                  <a:lnTo>
                    <a:pt x="2849063" y="727802"/>
                  </a:lnTo>
                  <a:lnTo>
                    <a:pt x="2909682" y="741300"/>
                  </a:lnTo>
                  <a:lnTo>
                    <a:pt x="2970301" y="752390"/>
                  </a:lnTo>
                  <a:lnTo>
                    <a:pt x="3030919" y="760909"/>
                  </a:lnTo>
                  <a:lnTo>
                    <a:pt x="3091537" y="766694"/>
                  </a:lnTo>
                  <a:lnTo>
                    <a:pt x="3152156" y="769581"/>
                  </a:lnTo>
                  <a:lnTo>
                    <a:pt x="3182465" y="769887"/>
                  </a:lnTo>
                  <a:lnTo>
                    <a:pt x="3212774" y="769408"/>
                  </a:lnTo>
                  <a:lnTo>
                    <a:pt x="3273392" y="766010"/>
                  </a:lnTo>
                  <a:lnTo>
                    <a:pt x="3334010" y="759226"/>
                  </a:lnTo>
                  <a:lnTo>
                    <a:pt x="3394627" y="748890"/>
                  </a:lnTo>
                  <a:lnTo>
                    <a:pt x="3455245" y="734841"/>
                  </a:lnTo>
                  <a:lnTo>
                    <a:pt x="3515863" y="716915"/>
                  </a:lnTo>
                  <a:lnTo>
                    <a:pt x="3576480" y="694949"/>
                  </a:lnTo>
                  <a:lnTo>
                    <a:pt x="3637098" y="668780"/>
                  </a:lnTo>
                  <a:lnTo>
                    <a:pt x="3697715" y="638243"/>
                  </a:lnTo>
                  <a:lnTo>
                    <a:pt x="3758332" y="603177"/>
                  </a:lnTo>
                  <a:lnTo>
                    <a:pt x="3818949" y="563417"/>
                  </a:lnTo>
                  <a:lnTo>
                    <a:pt x="3879565" y="518801"/>
                  </a:lnTo>
                  <a:lnTo>
                    <a:pt x="3909874" y="494621"/>
                  </a:lnTo>
                  <a:lnTo>
                    <a:pt x="3940182" y="469166"/>
                  </a:lnTo>
                  <a:lnTo>
                    <a:pt x="3970490" y="442415"/>
                  </a:lnTo>
                  <a:lnTo>
                    <a:pt x="4000798" y="414347"/>
                  </a:lnTo>
                  <a:lnTo>
                    <a:pt x="4031107" y="384943"/>
                  </a:lnTo>
                  <a:lnTo>
                    <a:pt x="4031107" y="2785243"/>
                  </a:lnTo>
                  <a:lnTo>
                    <a:pt x="4000798" y="2814647"/>
                  </a:lnTo>
                  <a:lnTo>
                    <a:pt x="3970490" y="2842715"/>
                  </a:lnTo>
                  <a:lnTo>
                    <a:pt x="3940182" y="2869466"/>
                  </a:lnTo>
                  <a:lnTo>
                    <a:pt x="3909874" y="2894921"/>
                  </a:lnTo>
                  <a:lnTo>
                    <a:pt x="3879565" y="2919101"/>
                  </a:lnTo>
                  <a:lnTo>
                    <a:pt x="3818949" y="2963717"/>
                  </a:lnTo>
                  <a:lnTo>
                    <a:pt x="3758332" y="3003477"/>
                  </a:lnTo>
                  <a:lnTo>
                    <a:pt x="3697715" y="3038543"/>
                  </a:lnTo>
                  <a:lnTo>
                    <a:pt x="3637098" y="3069080"/>
                  </a:lnTo>
                  <a:lnTo>
                    <a:pt x="3576480" y="3095249"/>
                  </a:lnTo>
                  <a:lnTo>
                    <a:pt x="3515863" y="3117215"/>
                  </a:lnTo>
                  <a:lnTo>
                    <a:pt x="3455245" y="3135141"/>
                  </a:lnTo>
                  <a:lnTo>
                    <a:pt x="3394627" y="3149190"/>
                  </a:lnTo>
                  <a:lnTo>
                    <a:pt x="3334010" y="3159526"/>
                  </a:lnTo>
                  <a:lnTo>
                    <a:pt x="3273392" y="3166310"/>
                  </a:lnTo>
                  <a:lnTo>
                    <a:pt x="3212774" y="3169708"/>
                  </a:lnTo>
                  <a:lnTo>
                    <a:pt x="3182465" y="3170187"/>
                  </a:lnTo>
                  <a:lnTo>
                    <a:pt x="3152156" y="3169881"/>
                  </a:lnTo>
                  <a:lnTo>
                    <a:pt x="3091537" y="3166994"/>
                  </a:lnTo>
                  <a:lnTo>
                    <a:pt x="3030919" y="3161209"/>
                  </a:lnTo>
                  <a:lnTo>
                    <a:pt x="2970301" y="3152690"/>
                  </a:lnTo>
                  <a:lnTo>
                    <a:pt x="2909682" y="3141600"/>
                  </a:lnTo>
                  <a:lnTo>
                    <a:pt x="2849063" y="3128102"/>
                  </a:lnTo>
                  <a:lnTo>
                    <a:pt x="2788445" y="3112359"/>
                  </a:lnTo>
                  <a:lnTo>
                    <a:pt x="2727826" y="3094535"/>
                  </a:lnTo>
                  <a:lnTo>
                    <a:pt x="2667207" y="3074793"/>
                  </a:lnTo>
                  <a:lnTo>
                    <a:pt x="2606588" y="3053296"/>
                  </a:lnTo>
                  <a:lnTo>
                    <a:pt x="2545970" y="3030208"/>
                  </a:lnTo>
                  <a:lnTo>
                    <a:pt x="2485351" y="3005691"/>
                  </a:lnTo>
                  <a:lnTo>
                    <a:pt x="2424732" y="2979909"/>
                  </a:lnTo>
                  <a:lnTo>
                    <a:pt x="2364113" y="2953025"/>
                  </a:lnTo>
                  <a:lnTo>
                    <a:pt x="2303494" y="2925203"/>
                  </a:lnTo>
                  <a:lnTo>
                    <a:pt x="2242875" y="2896605"/>
                  </a:lnTo>
                  <a:lnTo>
                    <a:pt x="2182256" y="2867395"/>
                  </a:lnTo>
                  <a:lnTo>
                    <a:pt x="2121636" y="2837736"/>
                  </a:lnTo>
                  <a:lnTo>
                    <a:pt x="2061017" y="2807791"/>
                  </a:lnTo>
                  <a:lnTo>
                    <a:pt x="2000398" y="2777724"/>
                  </a:lnTo>
                  <a:lnTo>
                    <a:pt x="1970089" y="2762696"/>
                  </a:lnTo>
                  <a:lnTo>
                    <a:pt x="1909470" y="2732751"/>
                  </a:lnTo>
                  <a:lnTo>
                    <a:pt x="1848850" y="2703092"/>
                  </a:lnTo>
                  <a:lnTo>
                    <a:pt x="1788231" y="2673882"/>
                  </a:lnTo>
                  <a:lnTo>
                    <a:pt x="1727612" y="2645284"/>
                  </a:lnTo>
                  <a:lnTo>
                    <a:pt x="1666993" y="2617462"/>
                  </a:lnTo>
                  <a:lnTo>
                    <a:pt x="1606374" y="2590578"/>
                  </a:lnTo>
                  <a:lnTo>
                    <a:pt x="1545755" y="2564796"/>
                  </a:lnTo>
                  <a:lnTo>
                    <a:pt x="1485136" y="2540279"/>
                  </a:lnTo>
                  <a:lnTo>
                    <a:pt x="1424518" y="2517191"/>
                  </a:lnTo>
                  <a:lnTo>
                    <a:pt x="1363899" y="2495694"/>
                  </a:lnTo>
                  <a:lnTo>
                    <a:pt x="1303280" y="2475952"/>
                  </a:lnTo>
                  <a:lnTo>
                    <a:pt x="1242661" y="2458128"/>
                  </a:lnTo>
                  <a:lnTo>
                    <a:pt x="1182043" y="2442385"/>
                  </a:lnTo>
                  <a:lnTo>
                    <a:pt x="1121424" y="2428887"/>
                  </a:lnTo>
                  <a:lnTo>
                    <a:pt x="1060805" y="2417797"/>
                  </a:lnTo>
                  <a:lnTo>
                    <a:pt x="1000187" y="2409278"/>
                  </a:lnTo>
                  <a:lnTo>
                    <a:pt x="939569" y="2403493"/>
                  </a:lnTo>
                  <a:lnTo>
                    <a:pt x="878950" y="2400606"/>
                  </a:lnTo>
                  <a:lnTo>
                    <a:pt x="848641" y="2400300"/>
                  </a:lnTo>
                  <a:lnTo>
                    <a:pt x="818332" y="2400779"/>
                  </a:lnTo>
                  <a:lnTo>
                    <a:pt x="757714" y="2404176"/>
                  </a:lnTo>
                  <a:lnTo>
                    <a:pt x="697096" y="2410961"/>
                  </a:lnTo>
                  <a:lnTo>
                    <a:pt x="636479" y="2421296"/>
                  </a:lnTo>
                  <a:lnTo>
                    <a:pt x="575861" y="2435345"/>
                  </a:lnTo>
                  <a:lnTo>
                    <a:pt x="515243" y="2453271"/>
                  </a:lnTo>
                  <a:lnTo>
                    <a:pt x="454626" y="2475238"/>
                  </a:lnTo>
                  <a:lnTo>
                    <a:pt x="394008" y="2501407"/>
                  </a:lnTo>
                  <a:lnTo>
                    <a:pt x="333391" y="2531944"/>
                  </a:lnTo>
                  <a:lnTo>
                    <a:pt x="272774" y="2567010"/>
                  </a:lnTo>
                  <a:lnTo>
                    <a:pt x="212157" y="2606769"/>
                  </a:lnTo>
                  <a:lnTo>
                    <a:pt x="151541" y="2651385"/>
                  </a:lnTo>
                  <a:lnTo>
                    <a:pt x="121232" y="2675565"/>
                  </a:lnTo>
                  <a:lnTo>
                    <a:pt x="90924" y="2701021"/>
                  </a:lnTo>
                  <a:lnTo>
                    <a:pt x="60616" y="2727772"/>
                  </a:lnTo>
                  <a:lnTo>
                    <a:pt x="30308" y="2755839"/>
                  </a:lnTo>
                  <a:lnTo>
                    <a:pt x="0" y="2785243"/>
                  </a:lnTo>
                  <a:lnTo>
                    <a:pt x="0" y="38494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2320" y="6613017"/>
            <a:ext cx="37204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685" marR="10160" indent="-7620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 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закон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«Об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Федерации»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953" y="8480094"/>
            <a:ext cx="1440053" cy="1440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53190" y="0"/>
            <a:ext cx="6734810" cy="10287000"/>
            <a:chOff x="11553190" y="0"/>
            <a:chExt cx="6734810" cy="10287000"/>
          </a:xfrm>
        </p:grpSpPr>
        <p:sp>
          <p:nvSpPr>
            <p:cNvPr id="3" name="object 3"/>
            <p:cNvSpPr/>
            <p:nvPr/>
          </p:nvSpPr>
          <p:spPr>
            <a:xfrm>
              <a:off x="11553190" y="0"/>
              <a:ext cx="6734809" cy="10287000"/>
            </a:xfrm>
            <a:custGeom>
              <a:avLst/>
              <a:gdLst/>
              <a:ahLst/>
              <a:cxnLst/>
              <a:rect l="l" t="t" r="r" b="b"/>
              <a:pathLst>
                <a:path w="6734809" h="10287000">
                  <a:moveTo>
                    <a:pt x="6734429" y="0"/>
                  </a:moveTo>
                  <a:lnTo>
                    <a:pt x="4967223" y="0"/>
                  </a:lnTo>
                  <a:lnTo>
                    <a:pt x="0" y="10286998"/>
                  </a:lnTo>
                  <a:lnTo>
                    <a:pt x="6734429" y="10286998"/>
                  </a:lnTo>
                  <a:lnTo>
                    <a:pt x="6734429" y="0"/>
                  </a:lnTo>
                  <a:close/>
                </a:path>
              </a:pathLst>
            </a:custGeom>
            <a:solidFill>
              <a:srgbClr val="F8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75895" y="0"/>
              <a:ext cx="5412105" cy="9749790"/>
            </a:xfrm>
            <a:custGeom>
              <a:avLst/>
              <a:gdLst/>
              <a:ahLst/>
              <a:cxnLst/>
              <a:rect l="l" t="t" r="r" b="b"/>
              <a:pathLst>
                <a:path w="5412105" h="9749790">
                  <a:moveTo>
                    <a:pt x="5411724" y="0"/>
                  </a:moveTo>
                  <a:lnTo>
                    <a:pt x="0" y="0"/>
                  </a:lnTo>
                  <a:lnTo>
                    <a:pt x="5411724" y="9749675"/>
                  </a:lnTo>
                  <a:lnTo>
                    <a:pt x="5411724" y="0"/>
                  </a:lnTo>
                  <a:close/>
                </a:path>
              </a:pathLst>
            </a:custGeom>
            <a:solidFill>
              <a:srgbClr val="B7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1564" y="565784"/>
            <a:ext cx="117900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110615">
              <a:lnSpc>
                <a:spcPts val="3890"/>
              </a:lnSpc>
              <a:spcBef>
                <a:spcPts val="585"/>
              </a:spcBef>
            </a:pPr>
            <a:r>
              <a:rPr sz="3600" spc="-10" dirty="0"/>
              <a:t>ФГОС </a:t>
            </a:r>
            <a:r>
              <a:rPr sz="3600" spc="-5" dirty="0"/>
              <a:t>СОО </a:t>
            </a:r>
            <a:r>
              <a:rPr sz="3600" dirty="0"/>
              <a:t>– </a:t>
            </a:r>
            <a:r>
              <a:rPr sz="3600" spc="-5" dirty="0"/>
              <a:t>Федеральный </a:t>
            </a:r>
            <a:r>
              <a:rPr sz="3600" spc="-25" dirty="0"/>
              <a:t>государственный </a:t>
            </a:r>
            <a:r>
              <a:rPr sz="3600" spc="-20" dirty="0"/>
              <a:t> образовательный</a:t>
            </a:r>
            <a:r>
              <a:rPr sz="3600" dirty="0"/>
              <a:t> стандарт</a:t>
            </a:r>
            <a:r>
              <a:rPr sz="3600" spc="-15" dirty="0"/>
              <a:t> </a:t>
            </a:r>
            <a:r>
              <a:rPr sz="3600" spc="-20" dirty="0"/>
              <a:t>среднего</a:t>
            </a:r>
            <a:r>
              <a:rPr sz="3600" spc="10" dirty="0"/>
              <a:t> </a:t>
            </a:r>
            <a:r>
              <a:rPr sz="3600" spc="-15" dirty="0"/>
              <a:t>общего</a:t>
            </a:r>
            <a:r>
              <a:rPr sz="3600" spc="5" dirty="0"/>
              <a:t> </a:t>
            </a:r>
            <a:r>
              <a:rPr sz="3600" spc="-15" dirty="0"/>
              <a:t>образования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13275056" y="118745"/>
            <a:ext cx="4801870" cy="9650095"/>
            <a:chOff x="13275056" y="118745"/>
            <a:chExt cx="4801870" cy="9650095"/>
          </a:xfrm>
        </p:grpSpPr>
        <p:sp>
          <p:nvSpPr>
            <p:cNvPr id="8" name="object 8"/>
            <p:cNvSpPr/>
            <p:nvPr/>
          </p:nvSpPr>
          <p:spPr>
            <a:xfrm>
              <a:off x="13275056" y="118745"/>
              <a:ext cx="1900555" cy="2874645"/>
            </a:xfrm>
            <a:custGeom>
              <a:avLst/>
              <a:gdLst/>
              <a:ahLst/>
              <a:cxnLst/>
              <a:rect l="l" t="t" r="r" b="b"/>
              <a:pathLst>
                <a:path w="1900555" h="2874645">
                  <a:moveTo>
                    <a:pt x="0" y="0"/>
                  </a:moveTo>
                  <a:lnTo>
                    <a:pt x="1410842" y="2638171"/>
                  </a:lnTo>
                  <a:lnTo>
                    <a:pt x="1900174" y="2874518"/>
                  </a:lnTo>
                  <a:lnTo>
                    <a:pt x="520573" y="203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76625" y="6894067"/>
              <a:ext cx="1900555" cy="2874645"/>
            </a:xfrm>
            <a:custGeom>
              <a:avLst/>
              <a:gdLst/>
              <a:ahLst/>
              <a:cxnLst/>
              <a:rect l="l" t="t" r="r" b="b"/>
              <a:pathLst>
                <a:path w="1900555" h="2874645">
                  <a:moveTo>
                    <a:pt x="0" y="0"/>
                  </a:moveTo>
                  <a:lnTo>
                    <a:pt x="1410842" y="2638196"/>
                  </a:lnTo>
                  <a:lnTo>
                    <a:pt x="1900173" y="2874530"/>
                  </a:lnTo>
                  <a:lnTo>
                    <a:pt x="520573" y="20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322" y="1945335"/>
            <a:ext cx="9661525" cy="30194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5"/>
              </a:spcBef>
            </a:pPr>
            <a:r>
              <a:rPr sz="3200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ФГОС</a:t>
            </a:r>
            <a:r>
              <a:rPr sz="3200" i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СОО</a:t>
            </a:r>
            <a:r>
              <a:rPr lang="ru-RU" sz="3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 устанавливает требования к результатам освоения обучающимися ООП:</a:t>
            </a:r>
          </a:p>
          <a:p>
            <a:pPr marL="543560" indent="-45720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3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личностным;</a:t>
            </a:r>
          </a:p>
          <a:p>
            <a:pPr marL="543560" indent="-45720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3200" i="1" dirty="0" err="1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lang="ru-RU" sz="3200" i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етапредметным</a:t>
            </a:r>
            <a:r>
              <a:rPr lang="ru-RU" sz="3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;</a:t>
            </a:r>
          </a:p>
          <a:p>
            <a:pPr marL="543560" indent="-457200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3200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предметным;</a:t>
            </a:r>
          </a:p>
          <a:p>
            <a:pPr marL="8636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0104" y="4884546"/>
            <a:ext cx="13023850" cy="47788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735" algn="just">
              <a:lnSpc>
                <a:spcPct val="100000"/>
              </a:lnSpc>
              <a:spcBef>
                <a:spcPts val="105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результаты, которые отражают, насколько сформирована личность учащегося, его индивидуальные качества, внутренние мотивы и позиции. Эти результаты напрямую связаны с воспитательной работой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школы;</a:t>
            </a:r>
          </a:p>
          <a:p>
            <a:pPr marL="165735" algn="just">
              <a:lnSpc>
                <a:spcPct val="100000"/>
              </a:lnSpc>
              <a:spcBef>
                <a:spcPts val="105"/>
              </a:spcBef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освоенные обучающимися на базе нескольких или всех учебных предметов обобщенные способы деятельности (например, сравнение, схематизация, умозаключение, наблюдение, формулирование вопроса, выдвижение гипотезы, моделирование и т.д.), применимые как в рамках образовательного процесса, так и в реальных жизненных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ситуациях;</a:t>
            </a:r>
          </a:p>
          <a:p>
            <a:pPr marL="165735" algn="just">
              <a:lnSpc>
                <a:spcPct val="100000"/>
              </a:lnSpc>
              <a:spcBef>
                <a:spcPts val="105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результаты, которые достигаются обучающимися в процессе изучения предмета.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50" y="2810129"/>
            <a:ext cx="4114800" cy="27432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22250" y="5685656"/>
            <a:ext cx="4044315" cy="3183255"/>
            <a:chOff x="222250" y="5685656"/>
            <a:chExt cx="4044315" cy="3183255"/>
          </a:xfrm>
        </p:grpSpPr>
        <p:sp>
          <p:nvSpPr>
            <p:cNvPr id="14" name="object 14"/>
            <p:cNvSpPr/>
            <p:nvPr/>
          </p:nvSpPr>
          <p:spPr>
            <a:xfrm>
              <a:off x="228600" y="5692006"/>
              <a:ext cx="4031615" cy="3170555"/>
            </a:xfrm>
            <a:custGeom>
              <a:avLst/>
              <a:gdLst/>
              <a:ahLst/>
              <a:cxnLst/>
              <a:rect l="l" t="t" r="r" b="b"/>
              <a:pathLst>
                <a:path w="4031615" h="3170554">
                  <a:moveTo>
                    <a:pt x="848641" y="0"/>
                  </a:moveTo>
                  <a:lnTo>
                    <a:pt x="788023" y="1765"/>
                  </a:lnTo>
                  <a:lnTo>
                    <a:pt x="727405" y="6835"/>
                  </a:lnTo>
                  <a:lnTo>
                    <a:pt x="666787" y="15375"/>
                  </a:lnTo>
                  <a:lnTo>
                    <a:pt x="606170" y="27547"/>
                  </a:lnTo>
                  <a:lnTo>
                    <a:pt x="545552" y="43514"/>
                  </a:lnTo>
                  <a:lnTo>
                    <a:pt x="484934" y="63439"/>
                  </a:lnTo>
                  <a:lnTo>
                    <a:pt x="424317" y="87487"/>
                  </a:lnTo>
                  <a:lnTo>
                    <a:pt x="363700" y="115819"/>
                  </a:lnTo>
                  <a:lnTo>
                    <a:pt x="303083" y="148600"/>
                  </a:lnTo>
                  <a:lnTo>
                    <a:pt x="242466" y="185993"/>
                  </a:lnTo>
                  <a:lnTo>
                    <a:pt x="181849" y="228160"/>
                  </a:lnTo>
                  <a:lnTo>
                    <a:pt x="121232" y="275265"/>
                  </a:lnTo>
                  <a:lnTo>
                    <a:pt x="90924" y="300721"/>
                  </a:lnTo>
                  <a:lnTo>
                    <a:pt x="60616" y="327472"/>
                  </a:lnTo>
                  <a:lnTo>
                    <a:pt x="30308" y="355539"/>
                  </a:lnTo>
                  <a:lnTo>
                    <a:pt x="0" y="384943"/>
                  </a:lnTo>
                  <a:lnTo>
                    <a:pt x="0" y="2785243"/>
                  </a:lnTo>
                  <a:lnTo>
                    <a:pt x="30308" y="2755839"/>
                  </a:lnTo>
                  <a:lnTo>
                    <a:pt x="60616" y="2727772"/>
                  </a:lnTo>
                  <a:lnTo>
                    <a:pt x="90924" y="2701021"/>
                  </a:lnTo>
                  <a:lnTo>
                    <a:pt x="121232" y="2675565"/>
                  </a:lnTo>
                  <a:lnTo>
                    <a:pt x="151541" y="2651385"/>
                  </a:lnTo>
                  <a:lnTo>
                    <a:pt x="212157" y="2606769"/>
                  </a:lnTo>
                  <a:lnTo>
                    <a:pt x="272774" y="2567010"/>
                  </a:lnTo>
                  <a:lnTo>
                    <a:pt x="333391" y="2531944"/>
                  </a:lnTo>
                  <a:lnTo>
                    <a:pt x="394008" y="2501407"/>
                  </a:lnTo>
                  <a:lnTo>
                    <a:pt x="454626" y="2475238"/>
                  </a:lnTo>
                  <a:lnTo>
                    <a:pt x="515243" y="2453271"/>
                  </a:lnTo>
                  <a:lnTo>
                    <a:pt x="575861" y="2435345"/>
                  </a:lnTo>
                  <a:lnTo>
                    <a:pt x="636479" y="2421296"/>
                  </a:lnTo>
                  <a:lnTo>
                    <a:pt x="697096" y="2410961"/>
                  </a:lnTo>
                  <a:lnTo>
                    <a:pt x="757714" y="2404176"/>
                  </a:lnTo>
                  <a:lnTo>
                    <a:pt x="818332" y="2400779"/>
                  </a:lnTo>
                  <a:lnTo>
                    <a:pt x="848641" y="2400300"/>
                  </a:lnTo>
                  <a:lnTo>
                    <a:pt x="878950" y="2400606"/>
                  </a:lnTo>
                  <a:lnTo>
                    <a:pt x="939569" y="2403493"/>
                  </a:lnTo>
                  <a:lnTo>
                    <a:pt x="1000187" y="2409278"/>
                  </a:lnTo>
                  <a:lnTo>
                    <a:pt x="1060805" y="2417797"/>
                  </a:lnTo>
                  <a:lnTo>
                    <a:pt x="1121424" y="2428887"/>
                  </a:lnTo>
                  <a:lnTo>
                    <a:pt x="1182043" y="2442385"/>
                  </a:lnTo>
                  <a:lnTo>
                    <a:pt x="1242661" y="2458128"/>
                  </a:lnTo>
                  <a:lnTo>
                    <a:pt x="1303280" y="2475952"/>
                  </a:lnTo>
                  <a:lnTo>
                    <a:pt x="1363899" y="2495694"/>
                  </a:lnTo>
                  <a:lnTo>
                    <a:pt x="1424518" y="2517191"/>
                  </a:lnTo>
                  <a:lnTo>
                    <a:pt x="1485136" y="2540279"/>
                  </a:lnTo>
                  <a:lnTo>
                    <a:pt x="1545755" y="2564796"/>
                  </a:lnTo>
                  <a:lnTo>
                    <a:pt x="1606374" y="2590578"/>
                  </a:lnTo>
                  <a:lnTo>
                    <a:pt x="1666993" y="2617462"/>
                  </a:lnTo>
                  <a:lnTo>
                    <a:pt x="1727612" y="2645284"/>
                  </a:lnTo>
                  <a:lnTo>
                    <a:pt x="1788231" y="2673882"/>
                  </a:lnTo>
                  <a:lnTo>
                    <a:pt x="1879160" y="2717876"/>
                  </a:lnTo>
                  <a:lnTo>
                    <a:pt x="2182256" y="2867395"/>
                  </a:lnTo>
                  <a:lnTo>
                    <a:pt x="2273184" y="2910990"/>
                  </a:lnTo>
                  <a:lnTo>
                    <a:pt x="2333803" y="2939221"/>
                  </a:lnTo>
                  <a:lnTo>
                    <a:pt x="2394422" y="2966594"/>
                  </a:lnTo>
                  <a:lnTo>
                    <a:pt x="2455041" y="2992948"/>
                  </a:lnTo>
                  <a:lnTo>
                    <a:pt x="2515660" y="3018118"/>
                  </a:lnTo>
                  <a:lnTo>
                    <a:pt x="2576279" y="3041941"/>
                  </a:lnTo>
                  <a:lnTo>
                    <a:pt x="2636898" y="3064254"/>
                  </a:lnTo>
                  <a:lnTo>
                    <a:pt x="2697517" y="3084894"/>
                  </a:lnTo>
                  <a:lnTo>
                    <a:pt x="2758135" y="3103697"/>
                  </a:lnTo>
                  <a:lnTo>
                    <a:pt x="2818754" y="3120501"/>
                  </a:lnTo>
                  <a:lnTo>
                    <a:pt x="2879373" y="3135141"/>
                  </a:lnTo>
                  <a:lnTo>
                    <a:pt x="2939991" y="3147456"/>
                  </a:lnTo>
                  <a:lnTo>
                    <a:pt x="3000610" y="3157281"/>
                  </a:lnTo>
                  <a:lnTo>
                    <a:pt x="3061228" y="3164453"/>
                  </a:lnTo>
                  <a:lnTo>
                    <a:pt x="3121846" y="3168810"/>
                  </a:lnTo>
                  <a:lnTo>
                    <a:pt x="3182465" y="3170187"/>
                  </a:lnTo>
                  <a:lnTo>
                    <a:pt x="3212774" y="3169708"/>
                  </a:lnTo>
                  <a:lnTo>
                    <a:pt x="3273392" y="3166310"/>
                  </a:lnTo>
                  <a:lnTo>
                    <a:pt x="3334010" y="3159526"/>
                  </a:lnTo>
                  <a:lnTo>
                    <a:pt x="3394627" y="3149190"/>
                  </a:lnTo>
                  <a:lnTo>
                    <a:pt x="3455245" y="3135141"/>
                  </a:lnTo>
                  <a:lnTo>
                    <a:pt x="3515863" y="3117215"/>
                  </a:lnTo>
                  <a:lnTo>
                    <a:pt x="3576480" y="3095249"/>
                  </a:lnTo>
                  <a:lnTo>
                    <a:pt x="3637098" y="3069080"/>
                  </a:lnTo>
                  <a:lnTo>
                    <a:pt x="3697715" y="3038543"/>
                  </a:lnTo>
                  <a:lnTo>
                    <a:pt x="3758332" y="3003477"/>
                  </a:lnTo>
                  <a:lnTo>
                    <a:pt x="3818949" y="2963717"/>
                  </a:lnTo>
                  <a:lnTo>
                    <a:pt x="3879565" y="2919101"/>
                  </a:lnTo>
                  <a:lnTo>
                    <a:pt x="3909874" y="2894921"/>
                  </a:lnTo>
                  <a:lnTo>
                    <a:pt x="3940182" y="2869466"/>
                  </a:lnTo>
                  <a:lnTo>
                    <a:pt x="3970490" y="2842715"/>
                  </a:lnTo>
                  <a:lnTo>
                    <a:pt x="4000798" y="2814647"/>
                  </a:lnTo>
                  <a:lnTo>
                    <a:pt x="4031107" y="2785243"/>
                  </a:lnTo>
                  <a:lnTo>
                    <a:pt x="4031107" y="384943"/>
                  </a:lnTo>
                  <a:lnTo>
                    <a:pt x="4000798" y="414347"/>
                  </a:lnTo>
                  <a:lnTo>
                    <a:pt x="3970490" y="442415"/>
                  </a:lnTo>
                  <a:lnTo>
                    <a:pt x="3940182" y="469166"/>
                  </a:lnTo>
                  <a:lnTo>
                    <a:pt x="3909874" y="494621"/>
                  </a:lnTo>
                  <a:lnTo>
                    <a:pt x="3879565" y="518801"/>
                  </a:lnTo>
                  <a:lnTo>
                    <a:pt x="3818949" y="563417"/>
                  </a:lnTo>
                  <a:lnTo>
                    <a:pt x="3758332" y="603177"/>
                  </a:lnTo>
                  <a:lnTo>
                    <a:pt x="3697715" y="638243"/>
                  </a:lnTo>
                  <a:lnTo>
                    <a:pt x="3637098" y="668780"/>
                  </a:lnTo>
                  <a:lnTo>
                    <a:pt x="3576480" y="694949"/>
                  </a:lnTo>
                  <a:lnTo>
                    <a:pt x="3515863" y="716915"/>
                  </a:lnTo>
                  <a:lnTo>
                    <a:pt x="3455245" y="734841"/>
                  </a:lnTo>
                  <a:lnTo>
                    <a:pt x="3394627" y="748890"/>
                  </a:lnTo>
                  <a:lnTo>
                    <a:pt x="3334010" y="759226"/>
                  </a:lnTo>
                  <a:lnTo>
                    <a:pt x="3273392" y="766010"/>
                  </a:lnTo>
                  <a:lnTo>
                    <a:pt x="3212774" y="769408"/>
                  </a:lnTo>
                  <a:lnTo>
                    <a:pt x="3182465" y="769887"/>
                  </a:lnTo>
                  <a:lnTo>
                    <a:pt x="3152156" y="769581"/>
                  </a:lnTo>
                  <a:lnTo>
                    <a:pt x="3091537" y="766694"/>
                  </a:lnTo>
                  <a:lnTo>
                    <a:pt x="3030919" y="760909"/>
                  </a:lnTo>
                  <a:lnTo>
                    <a:pt x="2970301" y="752390"/>
                  </a:lnTo>
                  <a:lnTo>
                    <a:pt x="2909682" y="741300"/>
                  </a:lnTo>
                  <a:lnTo>
                    <a:pt x="2849063" y="727802"/>
                  </a:lnTo>
                  <a:lnTo>
                    <a:pt x="2788445" y="712059"/>
                  </a:lnTo>
                  <a:lnTo>
                    <a:pt x="2727826" y="694235"/>
                  </a:lnTo>
                  <a:lnTo>
                    <a:pt x="2667207" y="674493"/>
                  </a:lnTo>
                  <a:lnTo>
                    <a:pt x="2606588" y="652996"/>
                  </a:lnTo>
                  <a:lnTo>
                    <a:pt x="2545970" y="629908"/>
                  </a:lnTo>
                  <a:lnTo>
                    <a:pt x="2485351" y="605391"/>
                  </a:lnTo>
                  <a:lnTo>
                    <a:pt x="2424732" y="579609"/>
                  </a:lnTo>
                  <a:lnTo>
                    <a:pt x="2364113" y="552725"/>
                  </a:lnTo>
                  <a:lnTo>
                    <a:pt x="2303494" y="524903"/>
                  </a:lnTo>
                  <a:lnTo>
                    <a:pt x="2242875" y="496305"/>
                  </a:lnTo>
                  <a:lnTo>
                    <a:pt x="2151946" y="452311"/>
                  </a:lnTo>
                  <a:lnTo>
                    <a:pt x="1848850" y="302792"/>
                  </a:lnTo>
                  <a:lnTo>
                    <a:pt x="1757922" y="259196"/>
                  </a:lnTo>
                  <a:lnTo>
                    <a:pt x="1697303" y="230966"/>
                  </a:lnTo>
                  <a:lnTo>
                    <a:pt x="1636684" y="203592"/>
                  </a:lnTo>
                  <a:lnTo>
                    <a:pt x="1576065" y="177239"/>
                  </a:lnTo>
                  <a:lnTo>
                    <a:pt x="1515446" y="152069"/>
                  </a:lnTo>
                  <a:lnTo>
                    <a:pt x="1454827" y="128246"/>
                  </a:lnTo>
                  <a:lnTo>
                    <a:pt x="1394208" y="105933"/>
                  </a:lnTo>
                  <a:lnTo>
                    <a:pt x="1333589" y="85293"/>
                  </a:lnTo>
                  <a:lnTo>
                    <a:pt x="1272971" y="66490"/>
                  </a:lnTo>
                  <a:lnTo>
                    <a:pt x="1212352" y="49686"/>
                  </a:lnTo>
                  <a:lnTo>
                    <a:pt x="1151733" y="35045"/>
                  </a:lnTo>
                  <a:lnTo>
                    <a:pt x="1091115" y="22731"/>
                  </a:lnTo>
                  <a:lnTo>
                    <a:pt x="1030496" y="12906"/>
                  </a:lnTo>
                  <a:lnTo>
                    <a:pt x="969878" y="5733"/>
                  </a:lnTo>
                  <a:lnTo>
                    <a:pt x="909260" y="1377"/>
                  </a:lnTo>
                  <a:lnTo>
                    <a:pt x="878950" y="306"/>
                  </a:lnTo>
                  <a:lnTo>
                    <a:pt x="848641" y="0"/>
                  </a:lnTo>
                  <a:close/>
                </a:path>
              </a:pathLst>
            </a:custGeom>
            <a:solidFill>
              <a:srgbClr val="F7C8C8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5692006"/>
              <a:ext cx="4031615" cy="3170555"/>
            </a:xfrm>
            <a:custGeom>
              <a:avLst/>
              <a:gdLst/>
              <a:ahLst/>
              <a:cxnLst/>
              <a:rect l="l" t="t" r="r" b="b"/>
              <a:pathLst>
                <a:path w="4031615" h="3170554">
                  <a:moveTo>
                    <a:pt x="0" y="384943"/>
                  </a:moveTo>
                  <a:lnTo>
                    <a:pt x="30308" y="355539"/>
                  </a:lnTo>
                  <a:lnTo>
                    <a:pt x="60616" y="327472"/>
                  </a:lnTo>
                  <a:lnTo>
                    <a:pt x="90924" y="300721"/>
                  </a:lnTo>
                  <a:lnTo>
                    <a:pt x="121232" y="275265"/>
                  </a:lnTo>
                  <a:lnTo>
                    <a:pt x="151541" y="251085"/>
                  </a:lnTo>
                  <a:lnTo>
                    <a:pt x="212157" y="206469"/>
                  </a:lnTo>
                  <a:lnTo>
                    <a:pt x="272774" y="166710"/>
                  </a:lnTo>
                  <a:lnTo>
                    <a:pt x="333391" y="131644"/>
                  </a:lnTo>
                  <a:lnTo>
                    <a:pt x="394008" y="101107"/>
                  </a:lnTo>
                  <a:lnTo>
                    <a:pt x="454626" y="74938"/>
                  </a:lnTo>
                  <a:lnTo>
                    <a:pt x="515243" y="52971"/>
                  </a:lnTo>
                  <a:lnTo>
                    <a:pt x="575861" y="35045"/>
                  </a:lnTo>
                  <a:lnTo>
                    <a:pt x="636479" y="20996"/>
                  </a:lnTo>
                  <a:lnTo>
                    <a:pt x="697096" y="10661"/>
                  </a:lnTo>
                  <a:lnTo>
                    <a:pt x="757714" y="3876"/>
                  </a:lnTo>
                  <a:lnTo>
                    <a:pt x="818332" y="479"/>
                  </a:lnTo>
                  <a:lnTo>
                    <a:pt x="848641" y="0"/>
                  </a:lnTo>
                  <a:lnTo>
                    <a:pt x="878950" y="306"/>
                  </a:lnTo>
                  <a:lnTo>
                    <a:pt x="939569" y="3193"/>
                  </a:lnTo>
                  <a:lnTo>
                    <a:pt x="1000187" y="8978"/>
                  </a:lnTo>
                  <a:lnTo>
                    <a:pt x="1060805" y="17497"/>
                  </a:lnTo>
                  <a:lnTo>
                    <a:pt x="1121424" y="28587"/>
                  </a:lnTo>
                  <a:lnTo>
                    <a:pt x="1182043" y="42085"/>
                  </a:lnTo>
                  <a:lnTo>
                    <a:pt x="1242661" y="57828"/>
                  </a:lnTo>
                  <a:lnTo>
                    <a:pt x="1303280" y="75652"/>
                  </a:lnTo>
                  <a:lnTo>
                    <a:pt x="1363899" y="95394"/>
                  </a:lnTo>
                  <a:lnTo>
                    <a:pt x="1424518" y="116891"/>
                  </a:lnTo>
                  <a:lnTo>
                    <a:pt x="1485136" y="139979"/>
                  </a:lnTo>
                  <a:lnTo>
                    <a:pt x="1545755" y="164496"/>
                  </a:lnTo>
                  <a:lnTo>
                    <a:pt x="1606374" y="190278"/>
                  </a:lnTo>
                  <a:lnTo>
                    <a:pt x="1666993" y="217162"/>
                  </a:lnTo>
                  <a:lnTo>
                    <a:pt x="1727612" y="244984"/>
                  </a:lnTo>
                  <a:lnTo>
                    <a:pt x="1788231" y="273582"/>
                  </a:lnTo>
                  <a:lnTo>
                    <a:pt x="1848850" y="302792"/>
                  </a:lnTo>
                  <a:lnTo>
                    <a:pt x="1909470" y="332451"/>
                  </a:lnTo>
                  <a:lnTo>
                    <a:pt x="1970089" y="362396"/>
                  </a:lnTo>
                  <a:lnTo>
                    <a:pt x="2030708" y="392463"/>
                  </a:lnTo>
                  <a:lnTo>
                    <a:pt x="2061017" y="407491"/>
                  </a:lnTo>
                  <a:lnTo>
                    <a:pt x="2121636" y="437436"/>
                  </a:lnTo>
                  <a:lnTo>
                    <a:pt x="2182256" y="467095"/>
                  </a:lnTo>
                  <a:lnTo>
                    <a:pt x="2242875" y="496305"/>
                  </a:lnTo>
                  <a:lnTo>
                    <a:pt x="2303494" y="524903"/>
                  </a:lnTo>
                  <a:lnTo>
                    <a:pt x="2364113" y="552725"/>
                  </a:lnTo>
                  <a:lnTo>
                    <a:pt x="2424732" y="579609"/>
                  </a:lnTo>
                  <a:lnTo>
                    <a:pt x="2485351" y="605391"/>
                  </a:lnTo>
                  <a:lnTo>
                    <a:pt x="2545970" y="629908"/>
                  </a:lnTo>
                  <a:lnTo>
                    <a:pt x="2606588" y="652996"/>
                  </a:lnTo>
                  <a:lnTo>
                    <a:pt x="2667207" y="674493"/>
                  </a:lnTo>
                  <a:lnTo>
                    <a:pt x="2727826" y="694235"/>
                  </a:lnTo>
                  <a:lnTo>
                    <a:pt x="2788445" y="712059"/>
                  </a:lnTo>
                  <a:lnTo>
                    <a:pt x="2849063" y="727802"/>
                  </a:lnTo>
                  <a:lnTo>
                    <a:pt x="2909682" y="741300"/>
                  </a:lnTo>
                  <a:lnTo>
                    <a:pt x="2970301" y="752390"/>
                  </a:lnTo>
                  <a:lnTo>
                    <a:pt x="3030919" y="760909"/>
                  </a:lnTo>
                  <a:lnTo>
                    <a:pt x="3091537" y="766694"/>
                  </a:lnTo>
                  <a:lnTo>
                    <a:pt x="3152156" y="769581"/>
                  </a:lnTo>
                  <a:lnTo>
                    <a:pt x="3182465" y="769887"/>
                  </a:lnTo>
                  <a:lnTo>
                    <a:pt x="3212774" y="769408"/>
                  </a:lnTo>
                  <a:lnTo>
                    <a:pt x="3273392" y="766010"/>
                  </a:lnTo>
                  <a:lnTo>
                    <a:pt x="3334010" y="759226"/>
                  </a:lnTo>
                  <a:lnTo>
                    <a:pt x="3394627" y="748890"/>
                  </a:lnTo>
                  <a:lnTo>
                    <a:pt x="3455245" y="734841"/>
                  </a:lnTo>
                  <a:lnTo>
                    <a:pt x="3515863" y="716915"/>
                  </a:lnTo>
                  <a:lnTo>
                    <a:pt x="3576480" y="694949"/>
                  </a:lnTo>
                  <a:lnTo>
                    <a:pt x="3637098" y="668780"/>
                  </a:lnTo>
                  <a:lnTo>
                    <a:pt x="3697715" y="638243"/>
                  </a:lnTo>
                  <a:lnTo>
                    <a:pt x="3758332" y="603177"/>
                  </a:lnTo>
                  <a:lnTo>
                    <a:pt x="3818949" y="563417"/>
                  </a:lnTo>
                  <a:lnTo>
                    <a:pt x="3879565" y="518801"/>
                  </a:lnTo>
                  <a:lnTo>
                    <a:pt x="3909874" y="494621"/>
                  </a:lnTo>
                  <a:lnTo>
                    <a:pt x="3940182" y="469166"/>
                  </a:lnTo>
                  <a:lnTo>
                    <a:pt x="3970490" y="442415"/>
                  </a:lnTo>
                  <a:lnTo>
                    <a:pt x="4000798" y="414347"/>
                  </a:lnTo>
                  <a:lnTo>
                    <a:pt x="4031107" y="384943"/>
                  </a:lnTo>
                  <a:lnTo>
                    <a:pt x="4031107" y="2785243"/>
                  </a:lnTo>
                  <a:lnTo>
                    <a:pt x="4000798" y="2814647"/>
                  </a:lnTo>
                  <a:lnTo>
                    <a:pt x="3970490" y="2842715"/>
                  </a:lnTo>
                  <a:lnTo>
                    <a:pt x="3940182" y="2869466"/>
                  </a:lnTo>
                  <a:lnTo>
                    <a:pt x="3909874" y="2894921"/>
                  </a:lnTo>
                  <a:lnTo>
                    <a:pt x="3879565" y="2919101"/>
                  </a:lnTo>
                  <a:lnTo>
                    <a:pt x="3818949" y="2963717"/>
                  </a:lnTo>
                  <a:lnTo>
                    <a:pt x="3758332" y="3003477"/>
                  </a:lnTo>
                  <a:lnTo>
                    <a:pt x="3697715" y="3038543"/>
                  </a:lnTo>
                  <a:lnTo>
                    <a:pt x="3637098" y="3069080"/>
                  </a:lnTo>
                  <a:lnTo>
                    <a:pt x="3576480" y="3095249"/>
                  </a:lnTo>
                  <a:lnTo>
                    <a:pt x="3515863" y="3117215"/>
                  </a:lnTo>
                  <a:lnTo>
                    <a:pt x="3455245" y="3135141"/>
                  </a:lnTo>
                  <a:lnTo>
                    <a:pt x="3394627" y="3149190"/>
                  </a:lnTo>
                  <a:lnTo>
                    <a:pt x="3334010" y="3159526"/>
                  </a:lnTo>
                  <a:lnTo>
                    <a:pt x="3273392" y="3166310"/>
                  </a:lnTo>
                  <a:lnTo>
                    <a:pt x="3212774" y="3169708"/>
                  </a:lnTo>
                  <a:lnTo>
                    <a:pt x="3182465" y="3170187"/>
                  </a:lnTo>
                  <a:lnTo>
                    <a:pt x="3152156" y="3169881"/>
                  </a:lnTo>
                  <a:lnTo>
                    <a:pt x="3091537" y="3166994"/>
                  </a:lnTo>
                  <a:lnTo>
                    <a:pt x="3030919" y="3161209"/>
                  </a:lnTo>
                  <a:lnTo>
                    <a:pt x="2970301" y="3152690"/>
                  </a:lnTo>
                  <a:lnTo>
                    <a:pt x="2909682" y="3141600"/>
                  </a:lnTo>
                  <a:lnTo>
                    <a:pt x="2849063" y="3128102"/>
                  </a:lnTo>
                  <a:lnTo>
                    <a:pt x="2788445" y="3112359"/>
                  </a:lnTo>
                  <a:lnTo>
                    <a:pt x="2727826" y="3094535"/>
                  </a:lnTo>
                  <a:lnTo>
                    <a:pt x="2667207" y="3074793"/>
                  </a:lnTo>
                  <a:lnTo>
                    <a:pt x="2606588" y="3053296"/>
                  </a:lnTo>
                  <a:lnTo>
                    <a:pt x="2545970" y="3030208"/>
                  </a:lnTo>
                  <a:lnTo>
                    <a:pt x="2485351" y="3005691"/>
                  </a:lnTo>
                  <a:lnTo>
                    <a:pt x="2424732" y="2979909"/>
                  </a:lnTo>
                  <a:lnTo>
                    <a:pt x="2364113" y="2953025"/>
                  </a:lnTo>
                  <a:lnTo>
                    <a:pt x="2303494" y="2925203"/>
                  </a:lnTo>
                  <a:lnTo>
                    <a:pt x="2242875" y="2896605"/>
                  </a:lnTo>
                  <a:lnTo>
                    <a:pt x="2182256" y="2867395"/>
                  </a:lnTo>
                  <a:lnTo>
                    <a:pt x="2121636" y="2837736"/>
                  </a:lnTo>
                  <a:lnTo>
                    <a:pt x="2061017" y="2807791"/>
                  </a:lnTo>
                  <a:lnTo>
                    <a:pt x="2000398" y="2777724"/>
                  </a:lnTo>
                  <a:lnTo>
                    <a:pt x="1970089" y="2762696"/>
                  </a:lnTo>
                  <a:lnTo>
                    <a:pt x="1909470" y="2732751"/>
                  </a:lnTo>
                  <a:lnTo>
                    <a:pt x="1848850" y="2703092"/>
                  </a:lnTo>
                  <a:lnTo>
                    <a:pt x="1788231" y="2673882"/>
                  </a:lnTo>
                  <a:lnTo>
                    <a:pt x="1727612" y="2645284"/>
                  </a:lnTo>
                  <a:lnTo>
                    <a:pt x="1666993" y="2617462"/>
                  </a:lnTo>
                  <a:lnTo>
                    <a:pt x="1606374" y="2590578"/>
                  </a:lnTo>
                  <a:lnTo>
                    <a:pt x="1545755" y="2564796"/>
                  </a:lnTo>
                  <a:lnTo>
                    <a:pt x="1485136" y="2540279"/>
                  </a:lnTo>
                  <a:lnTo>
                    <a:pt x="1424518" y="2517191"/>
                  </a:lnTo>
                  <a:lnTo>
                    <a:pt x="1363899" y="2495694"/>
                  </a:lnTo>
                  <a:lnTo>
                    <a:pt x="1303280" y="2475952"/>
                  </a:lnTo>
                  <a:lnTo>
                    <a:pt x="1242661" y="2458128"/>
                  </a:lnTo>
                  <a:lnTo>
                    <a:pt x="1182043" y="2442385"/>
                  </a:lnTo>
                  <a:lnTo>
                    <a:pt x="1121424" y="2428887"/>
                  </a:lnTo>
                  <a:lnTo>
                    <a:pt x="1060805" y="2417797"/>
                  </a:lnTo>
                  <a:lnTo>
                    <a:pt x="1000187" y="2409278"/>
                  </a:lnTo>
                  <a:lnTo>
                    <a:pt x="939569" y="2403493"/>
                  </a:lnTo>
                  <a:lnTo>
                    <a:pt x="878950" y="2400606"/>
                  </a:lnTo>
                  <a:lnTo>
                    <a:pt x="848641" y="2400300"/>
                  </a:lnTo>
                  <a:lnTo>
                    <a:pt x="818332" y="2400779"/>
                  </a:lnTo>
                  <a:lnTo>
                    <a:pt x="757714" y="2404176"/>
                  </a:lnTo>
                  <a:lnTo>
                    <a:pt x="697096" y="2410961"/>
                  </a:lnTo>
                  <a:lnTo>
                    <a:pt x="636479" y="2421296"/>
                  </a:lnTo>
                  <a:lnTo>
                    <a:pt x="575861" y="2435345"/>
                  </a:lnTo>
                  <a:lnTo>
                    <a:pt x="515243" y="2453271"/>
                  </a:lnTo>
                  <a:lnTo>
                    <a:pt x="454626" y="2475238"/>
                  </a:lnTo>
                  <a:lnTo>
                    <a:pt x="394008" y="2501407"/>
                  </a:lnTo>
                  <a:lnTo>
                    <a:pt x="333391" y="2531944"/>
                  </a:lnTo>
                  <a:lnTo>
                    <a:pt x="272774" y="2567010"/>
                  </a:lnTo>
                  <a:lnTo>
                    <a:pt x="212157" y="2606769"/>
                  </a:lnTo>
                  <a:lnTo>
                    <a:pt x="151541" y="2651385"/>
                  </a:lnTo>
                  <a:lnTo>
                    <a:pt x="121232" y="2675565"/>
                  </a:lnTo>
                  <a:lnTo>
                    <a:pt x="90924" y="2701021"/>
                  </a:lnTo>
                  <a:lnTo>
                    <a:pt x="60616" y="2727772"/>
                  </a:lnTo>
                  <a:lnTo>
                    <a:pt x="30308" y="2755839"/>
                  </a:lnTo>
                  <a:lnTo>
                    <a:pt x="0" y="2785243"/>
                  </a:lnTo>
                  <a:lnTo>
                    <a:pt x="0" y="38494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2320" y="6613017"/>
            <a:ext cx="37204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685" marR="10160" indent="-7620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 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закон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«Об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Федерации»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953" y="8480094"/>
            <a:ext cx="1440053" cy="14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53190" y="0"/>
            <a:ext cx="6734810" cy="10287000"/>
            <a:chOff x="11553190" y="0"/>
            <a:chExt cx="6734810" cy="10287000"/>
          </a:xfrm>
        </p:grpSpPr>
        <p:sp>
          <p:nvSpPr>
            <p:cNvPr id="3" name="object 3"/>
            <p:cNvSpPr/>
            <p:nvPr/>
          </p:nvSpPr>
          <p:spPr>
            <a:xfrm>
              <a:off x="11553190" y="0"/>
              <a:ext cx="6734809" cy="10287000"/>
            </a:xfrm>
            <a:custGeom>
              <a:avLst/>
              <a:gdLst/>
              <a:ahLst/>
              <a:cxnLst/>
              <a:rect l="l" t="t" r="r" b="b"/>
              <a:pathLst>
                <a:path w="6734809" h="10287000">
                  <a:moveTo>
                    <a:pt x="6734429" y="0"/>
                  </a:moveTo>
                  <a:lnTo>
                    <a:pt x="4967223" y="0"/>
                  </a:lnTo>
                  <a:lnTo>
                    <a:pt x="0" y="10286998"/>
                  </a:lnTo>
                  <a:lnTo>
                    <a:pt x="6734429" y="10286998"/>
                  </a:lnTo>
                  <a:lnTo>
                    <a:pt x="6734429" y="0"/>
                  </a:lnTo>
                  <a:close/>
                </a:path>
              </a:pathLst>
            </a:custGeom>
            <a:solidFill>
              <a:srgbClr val="F8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75895" y="0"/>
              <a:ext cx="5412105" cy="9749790"/>
            </a:xfrm>
            <a:custGeom>
              <a:avLst/>
              <a:gdLst/>
              <a:ahLst/>
              <a:cxnLst/>
              <a:rect l="l" t="t" r="r" b="b"/>
              <a:pathLst>
                <a:path w="5412105" h="9749790">
                  <a:moveTo>
                    <a:pt x="5411724" y="0"/>
                  </a:moveTo>
                  <a:lnTo>
                    <a:pt x="0" y="0"/>
                  </a:lnTo>
                  <a:lnTo>
                    <a:pt x="5411724" y="9749675"/>
                  </a:lnTo>
                  <a:lnTo>
                    <a:pt x="5411724" y="0"/>
                  </a:lnTo>
                  <a:close/>
                </a:path>
              </a:pathLst>
            </a:custGeom>
            <a:solidFill>
              <a:srgbClr val="B7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1564" y="565784"/>
            <a:ext cx="117900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110615">
              <a:lnSpc>
                <a:spcPts val="3890"/>
              </a:lnSpc>
              <a:spcBef>
                <a:spcPts val="585"/>
              </a:spcBef>
            </a:pPr>
            <a:r>
              <a:rPr sz="3600" spc="-10" dirty="0"/>
              <a:t>ФГОС </a:t>
            </a:r>
            <a:r>
              <a:rPr sz="3600" spc="-5" dirty="0"/>
              <a:t>СОО </a:t>
            </a:r>
            <a:r>
              <a:rPr sz="3600" dirty="0"/>
              <a:t>– </a:t>
            </a:r>
            <a:r>
              <a:rPr sz="3600" spc="-5" dirty="0"/>
              <a:t>Федеральный </a:t>
            </a:r>
            <a:r>
              <a:rPr sz="3600" spc="-25" dirty="0"/>
              <a:t>государственный </a:t>
            </a:r>
            <a:r>
              <a:rPr sz="3600" spc="-20" dirty="0"/>
              <a:t> образовательный</a:t>
            </a:r>
            <a:r>
              <a:rPr sz="3600" dirty="0"/>
              <a:t> стандарт</a:t>
            </a:r>
            <a:r>
              <a:rPr sz="3600" spc="-15" dirty="0"/>
              <a:t> </a:t>
            </a:r>
            <a:r>
              <a:rPr sz="3600" spc="-20" dirty="0"/>
              <a:t>среднего</a:t>
            </a:r>
            <a:r>
              <a:rPr sz="3600" spc="10" dirty="0"/>
              <a:t> </a:t>
            </a:r>
            <a:r>
              <a:rPr sz="3600" spc="-15" dirty="0"/>
              <a:t>общего</a:t>
            </a:r>
            <a:r>
              <a:rPr sz="3600" spc="5" dirty="0"/>
              <a:t> </a:t>
            </a:r>
            <a:r>
              <a:rPr sz="3600" spc="-15" dirty="0"/>
              <a:t>образования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13275056" y="118745"/>
            <a:ext cx="4801870" cy="9650095"/>
            <a:chOff x="13275056" y="118745"/>
            <a:chExt cx="4801870" cy="9650095"/>
          </a:xfrm>
        </p:grpSpPr>
        <p:sp>
          <p:nvSpPr>
            <p:cNvPr id="8" name="object 8"/>
            <p:cNvSpPr/>
            <p:nvPr/>
          </p:nvSpPr>
          <p:spPr>
            <a:xfrm>
              <a:off x="13275056" y="118745"/>
              <a:ext cx="1900555" cy="2874645"/>
            </a:xfrm>
            <a:custGeom>
              <a:avLst/>
              <a:gdLst/>
              <a:ahLst/>
              <a:cxnLst/>
              <a:rect l="l" t="t" r="r" b="b"/>
              <a:pathLst>
                <a:path w="1900555" h="2874645">
                  <a:moveTo>
                    <a:pt x="0" y="0"/>
                  </a:moveTo>
                  <a:lnTo>
                    <a:pt x="1410842" y="2638171"/>
                  </a:lnTo>
                  <a:lnTo>
                    <a:pt x="1900174" y="2874518"/>
                  </a:lnTo>
                  <a:lnTo>
                    <a:pt x="520573" y="203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76625" y="6894067"/>
              <a:ext cx="1900555" cy="2874645"/>
            </a:xfrm>
            <a:custGeom>
              <a:avLst/>
              <a:gdLst/>
              <a:ahLst/>
              <a:cxnLst/>
              <a:rect l="l" t="t" r="r" b="b"/>
              <a:pathLst>
                <a:path w="1900555" h="2874645">
                  <a:moveTo>
                    <a:pt x="0" y="0"/>
                  </a:moveTo>
                  <a:lnTo>
                    <a:pt x="1410842" y="2638196"/>
                  </a:lnTo>
                  <a:lnTo>
                    <a:pt x="1900173" y="2874530"/>
                  </a:lnTo>
                  <a:lnTo>
                    <a:pt x="520573" y="20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322" y="1945335"/>
            <a:ext cx="966152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5"/>
              </a:spcBef>
            </a:pPr>
            <a:r>
              <a:rPr lang="ru-RU" sz="3200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Метапредметные</a:t>
            </a:r>
            <a:r>
              <a:rPr lang="ru-RU" sz="3200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результаты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 способность обучающихся использовать на практике универсальные учебные действия</a:t>
            </a:r>
            <a:endParaRPr lang="ru-RU" sz="3200" i="1" dirty="0" smtClean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0104" y="4884546"/>
            <a:ext cx="13023850" cy="3080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735" algn="just">
              <a:lnSpc>
                <a:spcPct val="100000"/>
              </a:lnSpc>
              <a:spcBef>
                <a:spcPts val="105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достижения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результатов:</a:t>
            </a:r>
          </a:p>
          <a:p>
            <a:pPr marL="165735" algn="just">
              <a:lnSpc>
                <a:spcPct val="100000"/>
              </a:lnSpc>
              <a:spcBef>
                <a:spcPts val="105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диагностические работы по оценке читательской (письменная работа) и цифровой (работа с компьютерной частью) грамотностям (оценка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регулятивных, коммуникативных, и познавательных универсальных учебных действий);</a:t>
            </a:r>
          </a:p>
          <a:p>
            <a:pPr marL="622935" indent="-457200" algn="just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проект.</a:t>
            </a:r>
          </a:p>
          <a:p>
            <a:pPr marL="165735" algn="just">
              <a:lnSpc>
                <a:spcPct val="100000"/>
              </a:lnSpc>
              <a:spcBef>
                <a:spcPts val="105"/>
              </a:spcBef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50" y="2810129"/>
            <a:ext cx="4114800" cy="27432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22250" y="5685656"/>
            <a:ext cx="4044315" cy="3183255"/>
            <a:chOff x="222250" y="5685656"/>
            <a:chExt cx="4044315" cy="3183255"/>
          </a:xfrm>
        </p:grpSpPr>
        <p:sp>
          <p:nvSpPr>
            <p:cNvPr id="14" name="object 14"/>
            <p:cNvSpPr/>
            <p:nvPr/>
          </p:nvSpPr>
          <p:spPr>
            <a:xfrm>
              <a:off x="228600" y="5692006"/>
              <a:ext cx="4031615" cy="3170555"/>
            </a:xfrm>
            <a:custGeom>
              <a:avLst/>
              <a:gdLst/>
              <a:ahLst/>
              <a:cxnLst/>
              <a:rect l="l" t="t" r="r" b="b"/>
              <a:pathLst>
                <a:path w="4031615" h="3170554">
                  <a:moveTo>
                    <a:pt x="848641" y="0"/>
                  </a:moveTo>
                  <a:lnTo>
                    <a:pt x="788023" y="1765"/>
                  </a:lnTo>
                  <a:lnTo>
                    <a:pt x="727405" y="6835"/>
                  </a:lnTo>
                  <a:lnTo>
                    <a:pt x="666787" y="15375"/>
                  </a:lnTo>
                  <a:lnTo>
                    <a:pt x="606170" y="27547"/>
                  </a:lnTo>
                  <a:lnTo>
                    <a:pt x="545552" y="43514"/>
                  </a:lnTo>
                  <a:lnTo>
                    <a:pt x="484934" y="63439"/>
                  </a:lnTo>
                  <a:lnTo>
                    <a:pt x="424317" y="87487"/>
                  </a:lnTo>
                  <a:lnTo>
                    <a:pt x="363700" y="115819"/>
                  </a:lnTo>
                  <a:lnTo>
                    <a:pt x="303083" y="148600"/>
                  </a:lnTo>
                  <a:lnTo>
                    <a:pt x="242466" y="185993"/>
                  </a:lnTo>
                  <a:lnTo>
                    <a:pt x="181849" y="228160"/>
                  </a:lnTo>
                  <a:lnTo>
                    <a:pt x="121232" y="275265"/>
                  </a:lnTo>
                  <a:lnTo>
                    <a:pt x="90924" y="300721"/>
                  </a:lnTo>
                  <a:lnTo>
                    <a:pt x="60616" y="327472"/>
                  </a:lnTo>
                  <a:lnTo>
                    <a:pt x="30308" y="355539"/>
                  </a:lnTo>
                  <a:lnTo>
                    <a:pt x="0" y="384943"/>
                  </a:lnTo>
                  <a:lnTo>
                    <a:pt x="0" y="2785243"/>
                  </a:lnTo>
                  <a:lnTo>
                    <a:pt x="30308" y="2755839"/>
                  </a:lnTo>
                  <a:lnTo>
                    <a:pt x="60616" y="2727772"/>
                  </a:lnTo>
                  <a:lnTo>
                    <a:pt x="90924" y="2701021"/>
                  </a:lnTo>
                  <a:lnTo>
                    <a:pt x="121232" y="2675565"/>
                  </a:lnTo>
                  <a:lnTo>
                    <a:pt x="151541" y="2651385"/>
                  </a:lnTo>
                  <a:lnTo>
                    <a:pt x="212157" y="2606769"/>
                  </a:lnTo>
                  <a:lnTo>
                    <a:pt x="272774" y="2567010"/>
                  </a:lnTo>
                  <a:lnTo>
                    <a:pt x="333391" y="2531944"/>
                  </a:lnTo>
                  <a:lnTo>
                    <a:pt x="394008" y="2501407"/>
                  </a:lnTo>
                  <a:lnTo>
                    <a:pt x="454626" y="2475238"/>
                  </a:lnTo>
                  <a:lnTo>
                    <a:pt x="515243" y="2453271"/>
                  </a:lnTo>
                  <a:lnTo>
                    <a:pt x="575861" y="2435345"/>
                  </a:lnTo>
                  <a:lnTo>
                    <a:pt x="636479" y="2421296"/>
                  </a:lnTo>
                  <a:lnTo>
                    <a:pt x="697096" y="2410961"/>
                  </a:lnTo>
                  <a:lnTo>
                    <a:pt x="757714" y="2404176"/>
                  </a:lnTo>
                  <a:lnTo>
                    <a:pt x="818332" y="2400779"/>
                  </a:lnTo>
                  <a:lnTo>
                    <a:pt x="848641" y="2400300"/>
                  </a:lnTo>
                  <a:lnTo>
                    <a:pt x="878950" y="2400606"/>
                  </a:lnTo>
                  <a:lnTo>
                    <a:pt x="939569" y="2403493"/>
                  </a:lnTo>
                  <a:lnTo>
                    <a:pt x="1000187" y="2409278"/>
                  </a:lnTo>
                  <a:lnTo>
                    <a:pt x="1060805" y="2417797"/>
                  </a:lnTo>
                  <a:lnTo>
                    <a:pt x="1121424" y="2428887"/>
                  </a:lnTo>
                  <a:lnTo>
                    <a:pt x="1182043" y="2442385"/>
                  </a:lnTo>
                  <a:lnTo>
                    <a:pt x="1242661" y="2458128"/>
                  </a:lnTo>
                  <a:lnTo>
                    <a:pt x="1303280" y="2475952"/>
                  </a:lnTo>
                  <a:lnTo>
                    <a:pt x="1363899" y="2495694"/>
                  </a:lnTo>
                  <a:lnTo>
                    <a:pt x="1424518" y="2517191"/>
                  </a:lnTo>
                  <a:lnTo>
                    <a:pt x="1485136" y="2540279"/>
                  </a:lnTo>
                  <a:lnTo>
                    <a:pt x="1545755" y="2564796"/>
                  </a:lnTo>
                  <a:lnTo>
                    <a:pt x="1606374" y="2590578"/>
                  </a:lnTo>
                  <a:lnTo>
                    <a:pt x="1666993" y="2617462"/>
                  </a:lnTo>
                  <a:lnTo>
                    <a:pt x="1727612" y="2645284"/>
                  </a:lnTo>
                  <a:lnTo>
                    <a:pt x="1788231" y="2673882"/>
                  </a:lnTo>
                  <a:lnTo>
                    <a:pt x="1879160" y="2717876"/>
                  </a:lnTo>
                  <a:lnTo>
                    <a:pt x="2182256" y="2867395"/>
                  </a:lnTo>
                  <a:lnTo>
                    <a:pt x="2273184" y="2910990"/>
                  </a:lnTo>
                  <a:lnTo>
                    <a:pt x="2333803" y="2939221"/>
                  </a:lnTo>
                  <a:lnTo>
                    <a:pt x="2394422" y="2966594"/>
                  </a:lnTo>
                  <a:lnTo>
                    <a:pt x="2455041" y="2992948"/>
                  </a:lnTo>
                  <a:lnTo>
                    <a:pt x="2515660" y="3018118"/>
                  </a:lnTo>
                  <a:lnTo>
                    <a:pt x="2576279" y="3041941"/>
                  </a:lnTo>
                  <a:lnTo>
                    <a:pt x="2636898" y="3064254"/>
                  </a:lnTo>
                  <a:lnTo>
                    <a:pt x="2697517" y="3084894"/>
                  </a:lnTo>
                  <a:lnTo>
                    <a:pt x="2758135" y="3103697"/>
                  </a:lnTo>
                  <a:lnTo>
                    <a:pt x="2818754" y="3120501"/>
                  </a:lnTo>
                  <a:lnTo>
                    <a:pt x="2879373" y="3135141"/>
                  </a:lnTo>
                  <a:lnTo>
                    <a:pt x="2939991" y="3147456"/>
                  </a:lnTo>
                  <a:lnTo>
                    <a:pt x="3000610" y="3157281"/>
                  </a:lnTo>
                  <a:lnTo>
                    <a:pt x="3061228" y="3164453"/>
                  </a:lnTo>
                  <a:lnTo>
                    <a:pt x="3121846" y="3168810"/>
                  </a:lnTo>
                  <a:lnTo>
                    <a:pt x="3182465" y="3170187"/>
                  </a:lnTo>
                  <a:lnTo>
                    <a:pt x="3212774" y="3169708"/>
                  </a:lnTo>
                  <a:lnTo>
                    <a:pt x="3273392" y="3166310"/>
                  </a:lnTo>
                  <a:lnTo>
                    <a:pt x="3334010" y="3159526"/>
                  </a:lnTo>
                  <a:lnTo>
                    <a:pt x="3394627" y="3149190"/>
                  </a:lnTo>
                  <a:lnTo>
                    <a:pt x="3455245" y="3135141"/>
                  </a:lnTo>
                  <a:lnTo>
                    <a:pt x="3515863" y="3117215"/>
                  </a:lnTo>
                  <a:lnTo>
                    <a:pt x="3576480" y="3095249"/>
                  </a:lnTo>
                  <a:lnTo>
                    <a:pt x="3637098" y="3069080"/>
                  </a:lnTo>
                  <a:lnTo>
                    <a:pt x="3697715" y="3038543"/>
                  </a:lnTo>
                  <a:lnTo>
                    <a:pt x="3758332" y="3003477"/>
                  </a:lnTo>
                  <a:lnTo>
                    <a:pt x="3818949" y="2963717"/>
                  </a:lnTo>
                  <a:lnTo>
                    <a:pt x="3879565" y="2919101"/>
                  </a:lnTo>
                  <a:lnTo>
                    <a:pt x="3909874" y="2894921"/>
                  </a:lnTo>
                  <a:lnTo>
                    <a:pt x="3940182" y="2869466"/>
                  </a:lnTo>
                  <a:lnTo>
                    <a:pt x="3970490" y="2842715"/>
                  </a:lnTo>
                  <a:lnTo>
                    <a:pt x="4000798" y="2814647"/>
                  </a:lnTo>
                  <a:lnTo>
                    <a:pt x="4031107" y="2785243"/>
                  </a:lnTo>
                  <a:lnTo>
                    <a:pt x="4031107" y="384943"/>
                  </a:lnTo>
                  <a:lnTo>
                    <a:pt x="4000798" y="414347"/>
                  </a:lnTo>
                  <a:lnTo>
                    <a:pt x="3970490" y="442415"/>
                  </a:lnTo>
                  <a:lnTo>
                    <a:pt x="3940182" y="469166"/>
                  </a:lnTo>
                  <a:lnTo>
                    <a:pt x="3909874" y="494621"/>
                  </a:lnTo>
                  <a:lnTo>
                    <a:pt x="3879565" y="518801"/>
                  </a:lnTo>
                  <a:lnTo>
                    <a:pt x="3818949" y="563417"/>
                  </a:lnTo>
                  <a:lnTo>
                    <a:pt x="3758332" y="603177"/>
                  </a:lnTo>
                  <a:lnTo>
                    <a:pt x="3697715" y="638243"/>
                  </a:lnTo>
                  <a:lnTo>
                    <a:pt x="3637098" y="668780"/>
                  </a:lnTo>
                  <a:lnTo>
                    <a:pt x="3576480" y="694949"/>
                  </a:lnTo>
                  <a:lnTo>
                    <a:pt x="3515863" y="716915"/>
                  </a:lnTo>
                  <a:lnTo>
                    <a:pt x="3455245" y="734841"/>
                  </a:lnTo>
                  <a:lnTo>
                    <a:pt x="3394627" y="748890"/>
                  </a:lnTo>
                  <a:lnTo>
                    <a:pt x="3334010" y="759226"/>
                  </a:lnTo>
                  <a:lnTo>
                    <a:pt x="3273392" y="766010"/>
                  </a:lnTo>
                  <a:lnTo>
                    <a:pt x="3212774" y="769408"/>
                  </a:lnTo>
                  <a:lnTo>
                    <a:pt x="3182465" y="769887"/>
                  </a:lnTo>
                  <a:lnTo>
                    <a:pt x="3152156" y="769581"/>
                  </a:lnTo>
                  <a:lnTo>
                    <a:pt x="3091537" y="766694"/>
                  </a:lnTo>
                  <a:lnTo>
                    <a:pt x="3030919" y="760909"/>
                  </a:lnTo>
                  <a:lnTo>
                    <a:pt x="2970301" y="752390"/>
                  </a:lnTo>
                  <a:lnTo>
                    <a:pt x="2909682" y="741300"/>
                  </a:lnTo>
                  <a:lnTo>
                    <a:pt x="2849063" y="727802"/>
                  </a:lnTo>
                  <a:lnTo>
                    <a:pt x="2788445" y="712059"/>
                  </a:lnTo>
                  <a:lnTo>
                    <a:pt x="2727826" y="694235"/>
                  </a:lnTo>
                  <a:lnTo>
                    <a:pt x="2667207" y="674493"/>
                  </a:lnTo>
                  <a:lnTo>
                    <a:pt x="2606588" y="652996"/>
                  </a:lnTo>
                  <a:lnTo>
                    <a:pt x="2545970" y="629908"/>
                  </a:lnTo>
                  <a:lnTo>
                    <a:pt x="2485351" y="605391"/>
                  </a:lnTo>
                  <a:lnTo>
                    <a:pt x="2424732" y="579609"/>
                  </a:lnTo>
                  <a:lnTo>
                    <a:pt x="2364113" y="552725"/>
                  </a:lnTo>
                  <a:lnTo>
                    <a:pt x="2303494" y="524903"/>
                  </a:lnTo>
                  <a:lnTo>
                    <a:pt x="2242875" y="496305"/>
                  </a:lnTo>
                  <a:lnTo>
                    <a:pt x="2151946" y="452311"/>
                  </a:lnTo>
                  <a:lnTo>
                    <a:pt x="1848850" y="302792"/>
                  </a:lnTo>
                  <a:lnTo>
                    <a:pt x="1757922" y="259196"/>
                  </a:lnTo>
                  <a:lnTo>
                    <a:pt x="1697303" y="230966"/>
                  </a:lnTo>
                  <a:lnTo>
                    <a:pt x="1636684" y="203592"/>
                  </a:lnTo>
                  <a:lnTo>
                    <a:pt x="1576065" y="177239"/>
                  </a:lnTo>
                  <a:lnTo>
                    <a:pt x="1515446" y="152069"/>
                  </a:lnTo>
                  <a:lnTo>
                    <a:pt x="1454827" y="128246"/>
                  </a:lnTo>
                  <a:lnTo>
                    <a:pt x="1394208" y="105933"/>
                  </a:lnTo>
                  <a:lnTo>
                    <a:pt x="1333589" y="85293"/>
                  </a:lnTo>
                  <a:lnTo>
                    <a:pt x="1272971" y="66490"/>
                  </a:lnTo>
                  <a:lnTo>
                    <a:pt x="1212352" y="49686"/>
                  </a:lnTo>
                  <a:lnTo>
                    <a:pt x="1151733" y="35045"/>
                  </a:lnTo>
                  <a:lnTo>
                    <a:pt x="1091115" y="22731"/>
                  </a:lnTo>
                  <a:lnTo>
                    <a:pt x="1030496" y="12906"/>
                  </a:lnTo>
                  <a:lnTo>
                    <a:pt x="969878" y="5733"/>
                  </a:lnTo>
                  <a:lnTo>
                    <a:pt x="909260" y="1377"/>
                  </a:lnTo>
                  <a:lnTo>
                    <a:pt x="878950" y="306"/>
                  </a:lnTo>
                  <a:lnTo>
                    <a:pt x="848641" y="0"/>
                  </a:lnTo>
                  <a:close/>
                </a:path>
              </a:pathLst>
            </a:custGeom>
            <a:solidFill>
              <a:srgbClr val="F7C8C8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5692006"/>
              <a:ext cx="4031615" cy="3170555"/>
            </a:xfrm>
            <a:custGeom>
              <a:avLst/>
              <a:gdLst/>
              <a:ahLst/>
              <a:cxnLst/>
              <a:rect l="l" t="t" r="r" b="b"/>
              <a:pathLst>
                <a:path w="4031615" h="3170554">
                  <a:moveTo>
                    <a:pt x="0" y="384943"/>
                  </a:moveTo>
                  <a:lnTo>
                    <a:pt x="30308" y="355539"/>
                  </a:lnTo>
                  <a:lnTo>
                    <a:pt x="60616" y="327472"/>
                  </a:lnTo>
                  <a:lnTo>
                    <a:pt x="90924" y="300721"/>
                  </a:lnTo>
                  <a:lnTo>
                    <a:pt x="121232" y="275265"/>
                  </a:lnTo>
                  <a:lnTo>
                    <a:pt x="151541" y="251085"/>
                  </a:lnTo>
                  <a:lnTo>
                    <a:pt x="212157" y="206469"/>
                  </a:lnTo>
                  <a:lnTo>
                    <a:pt x="272774" y="166710"/>
                  </a:lnTo>
                  <a:lnTo>
                    <a:pt x="333391" y="131644"/>
                  </a:lnTo>
                  <a:lnTo>
                    <a:pt x="394008" y="101107"/>
                  </a:lnTo>
                  <a:lnTo>
                    <a:pt x="454626" y="74938"/>
                  </a:lnTo>
                  <a:lnTo>
                    <a:pt x="515243" y="52971"/>
                  </a:lnTo>
                  <a:lnTo>
                    <a:pt x="575861" y="35045"/>
                  </a:lnTo>
                  <a:lnTo>
                    <a:pt x="636479" y="20996"/>
                  </a:lnTo>
                  <a:lnTo>
                    <a:pt x="697096" y="10661"/>
                  </a:lnTo>
                  <a:lnTo>
                    <a:pt x="757714" y="3876"/>
                  </a:lnTo>
                  <a:lnTo>
                    <a:pt x="818332" y="479"/>
                  </a:lnTo>
                  <a:lnTo>
                    <a:pt x="848641" y="0"/>
                  </a:lnTo>
                  <a:lnTo>
                    <a:pt x="878950" y="306"/>
                  </a:lnTo>
                  <a:lnTo>
                    <a:pt x="939569" y="3193"/>
                  </a:lnTo>
                  <a:lnTo>
                    <a:pt x="1000187" y="8978"/>
                  </a:lnTo>
                  <a:lnTo>
                    <a:pt x="1060805" y="17497"/>
                  </a:lnTo>
                  <a:lnTo>
                    <a:pt x="1121424" y="28587"/>
                  </a:lnTo>
                  <a:lnTo>
                    <a:pt x="1182043" y="42085"/>
                  </a:lnTo>
                  <a:lnTo>
                    <a:pt x="1242661" y="57828"/>
                  </a:lnTo>
                  <a:lnTo>
                    <a:pt x="1303280" y="75652"/>
                  </a:lnTo>
                  <a:lnTo>
                    <a:pt x="1363899" y="95394"/>
                  </a:lnTo>
                  <a:lnTo>
                    <a:pt x="1424518" y="116891"/>
                  </a:lnTo>
                  <a:lnTo>
                    <a:pt x="1485136" y="139979"/>
                  </a:lnTo>
                  <a:lnTo>
                    <a:pt x="1545755" y="164496"/>
                  </a:lnTo>
                  <a:lnTo>
                    <a:pt x="1606374" y="190278"/>
                  </a:lnTo>
                  <a:lnTo>
                    <a:pt x="1666993" y="217162"/>
                  </a:lnTo>
                  <a:lnTo>
                    <a:pt x="1727612" y="244984"/>
                  </a:lnTo>
                  <a:lnTo>
                    <a:pt x="1788231" y="273582"/>
                  </a:lnTo>
                  <a:lnTo>
                    <a:pt x="1848850" y="302792"/>
                  </a:lnTo>
                  <a:lnTo>
                    <a:pt x="1909470" y="332451"/>
                  </a:lnTo>
                  <a:lnTo>
                    <a:pt x="1970089" y="362396"/>
                  </a:lnTo>
                  <a:lnTo>
                    <a:pt x="2030708" y="392463"/>
                  </a:lnTo>
                  <a:lnTo>
                    <a:pt x="2061017" y="407491"/>
                  </a:lnTo>
                  <a:lnTo>
                    <a:pt x="2121636" y="437436"/>
                  </a:lnTo>
                  <a:lnTo>
                    <a:pt x="2182256" y="467095"/>
                  </a:lnTo>
                  <a:lnTo>
                    <a:pt x="2242875" y="496305"/>
                  </a:lnTo>
                  <a:lnTo>
                    <a:pt x="2303494" y="524903"/>
                  </a:lnTo>
                  <a:lnTo>
                    <a:pt x="2364113" y="552725"/>
                  </a:lnTo>
                  <a:lnTo>
                    <a:pt x="2424732" y="579609"/>
                  </a:lnTo>
                  <a:lnTo>
                    <a:pt x="2485351" y="605391"/>
                  </a:lnTo>
                  <a:lnTo>
                    <a:pt x="2545970" y="629908"/>
                  </a:lnTo>
                  <a:lnTo>
                    <a:pt x="2606588" y="652996"/>
                  </a:lnTo>
                  <a:lnTo>
                    <a:pt x="2667207" y="674493"/>
                  </a:lnTo>
                  <a:lnTo>
                    <a:pt x="2727826" y="694235"/>
                  </a:lnTo>
                  <a:lnTo>
                    <a:pt x="2788445" y="712059"/>
                  </a:lnTo>
                  <a:lnTo>
                    <a:pt x="2849063" y="727802"/>
                  </a:lnTo>
                  <a:lnTo>
                    <a:pt x="2909682" y="741300"/>
                  </a:lnTo>
                  <a:lnTo>
                    <a:pt x="2970301" y="752390"/>
                  </a:lnTo>
                  <a:lnTo>
                    <a:pt x="3030919" y="760909"/>
                  </a:lnTo>
                  <a:lnTo>
                    <a:pt x="3091537" y="766694"/>
                  </a:lnTo>
                  <a:lnTo>
                    <a:pt x="3152156" y="769581"/>
                  </a:lnTo>
                  <a:lnTo>
                    <a:pt x="3182465" y="769887"/>
                  </a:lnTo>
                  <a:lnTo>
                    <a:pt x="3212774" y="769408"/>
                  </a:lnTo>
                  <a:lnTo>
                    <a:pt x="3273392" y="766010"/>
                  </a:lnTo>
                  <a:lnTo>
                    <a:pt x="3334010" y="759226"/>
                  </a:lnTo>
                  <a:lnTo>
                    <a:pt x="3394627" y="748890"/>
                  </a:lnTo>
                  <a:lnTo>
                    <a:pt x="3455245" y="734841"/>
                  </a:lnTo>
                  <a:lnTo>
                    <a:pt x="3515863" y="716915"/>
                  </a:lnTo>
                  <a:lnTo>
                    <a:pt x="3576480" y="694949"/>
                  </a:lnTo>
                  <a:lnTo>
                    <a:pt x="3637098" y="668780"/>
                  </a:lnTo>
                  <a:lnTo>
                    <a:pt x="3697715" y="638243"/>
                  </a:lnTo>
                  <a:lnTo>
                    <a:pt x="3758332" y="603177"/>
                  </a:lnTo>
                  <a:lnTo>
                    <a:pt x="3818949" y="563417"/>
                  </a:lnTo>
                  <a:lnTo>
                    <a:pt x="3879565" y="518801"/>
                  </a:lnTo>
                  <a:lnTo>
                    <a:pt x="3909874" y="494621"/>
                  </a:lnTo>
                  <a:lnTo>
                    <a:pt x="3940182" y="469166"/>
                  </a:lnTo>
                  <a:lnTo>
                    <a:pt x="3970490" y="442415"/>
                  </a:lnTo>
                  <a:lnTo>
                    <a:pt x="4000798" y="414347"/>
                  </a:lnTo>
                  <a:lnTo>
                    <a:pt x="4031107" y="384943"/>
                  </a:lnTo>
                  <a:lnTo>
                    <a:pt x="4031107" y="2785243"/>
                  </a:lnTo>
                  <a:lnTo>
                    <a:pt x="4000798" y="2814647"/>
                  </a:lnTo>
                  <a:lnTo>
                    <a:pt x="3970490" y="2842715"/>
                  </a:lnTo>
                  <a:lnTo>
                    <a:pt x="3940182" y="2869466"/>
                  </a:lnTo>
                  <a:lnTo>
                    <a:pt x="3909874" y="2894921"/>
                  </a:lnTo>
                  <a:lnTo>
                    <a:pt x="3879565" y="2919101"/>
                  </a:lnTo>
                  <a:lnTo>
                    <a:pt x="3818949" y="2963717"/>
                  </a:lnTo>
                  <a:lnTo>
                    <a:pt x="3758332" y="3003477"/>
                  </a:lnTo>
                  <a:lnTo>
                    <a:pt x="3697715" y="3038543"/>
                  </a:lnTo>
                  <a:lnTo>
                    <a:pt x="3637098" y="3069080"/>
                  </a:lnTo>
                  <a:lnTo>
                    <a:pt x="3576480" y="3095249"/>
                  </a:lnTo>
                  <a:lnTo>
                    <a:pt x="3515863" y="3117215"/>
                  </a:lnTo>
                  <a:lnTo>
                    <a:pt x="3455245" y="3135141"/>
                  </a:lnTo>
                  <a:lnTo>
                    <a:pt x="3394627" y="3149190"/>
                  </a:lnTo>
                  <a:lnTo>
                    <a:pt x="3334010" y="3159526"/>
                  </a:lnTo>
                  <a:lnTo>
                    <a:pt x="3273392" y="3166310"/>
                  </a:lnTo>
                  <a:lnTo>
                    <a:pt x="3212774" y="3169708"/>
                  </a:lnTo>
                  <a:lnTo>
                    <a:pt x="3182465" y="3170187"/>
                  </a:lnTo>
                  <a:lnTo>
                    <a:pt x="3152156" y="3169881"/>
                  </a:lnTo>
                  <a:lnTo>
                    <a:pt x="3091537" y="3166994"/>
                  </a:lnTo>
                  <a:lnTo>
                    <a:pt x="3030919" y="3161209"/>
                  </a:lnTo>
                  <a:lnTo>
                    <a:pt x="2970301" y="3152690"/>
                  </a:lnTo>
                  <a:lnTo>
                    <a:pt x="2909682" y="3141600"/>
                  </a:lnTo>
                  <a:lnTo>
                    <a:pt x="2849063" y="3128102"/>
                  </a:lnTo>
                  <a:lnTo>
                    <a:pt x="2788445" y="3112359"/>
                  </a:lnTo>
                  <a:lnTo>
                    <a:pt x="2727826" y="3094535"/>
                  </a:lnTo>
                  <a:lnTo>
                    <a:pt x="2667207" y="3074793"/>
                  </a:lnTo>
                  <a:lnTo>
                    <a:pt x="2606588" y="3053296"/>
                  </a:lnTo>
                  <a:lnTo>
                    <a:pt x="2545970" y="3030208"/>
                  </a:lnTo>
                  <a:lnTo>
                    <a:pt x="2485351" y="3005691"/>
                  </a:lnTo>
                  <a:lnTo>
                    <a:pt x="2424732" y="2979909"/>
                  </a:lnTo>
                  <a:lnTo>
                    <a:pt x="2364113" y="2953025"/>
                  </a:lnTo>
                  <a:lnTo>
                    <a:pt x="2303494" y="2925203"/>
                  </a:lnTo>
                  <a:lnTo>
                    <a:pt x="2242875" y="2896605"/>
                  </a:lnTo>
                  <a:lnTo>
                    <a:pt x="2182256" y="2867395"/>
                  </a:lnTo>
                  <a:lnTo>
                    <a:pt x="2121636" y="2837736"/>
                  </a:lnTo>
                  <a:lnTo>
                    <a:pt x="2061017" y="2807791"/>
                  </a:lnTo>
                  <a:lnTo>
                    <a:pt x="2000398" y="2777724"/>
                  </a:lnTo>
                  <a:lnTo>
                    <a:pt x="1970089" y="2762696"/>
                  </a:lnTo>
                  <a:lnTo>
                    <a:pt x="1909470" y="2732751"/>
                  </a:lnTo>
                  <a:lnTo>
                    <a:pt x="1848850" y="2703092"/>
                  </a:lnTo>
                  <a:lnTo>
                    <a:pt x="1788231" y="2673882"/>
                  </a:lnTo>
                  <a:lnTo>
                    <a:pt x="1727612" y="2645284"/>
                  </a:lnTo>
                  <a:lnTo>
                    <a:pt x="1666993" y="2617462"/>
                  </a:lnTo>
                  <a:lnTo>
                    <a:pt x="1606374" y="2590578"/>
                  </a:lnTo>
                  <a:lnTo>
                    <a:pt x="1545755" y="2564796"/>
                  </a:lnTo>
                  <a:lnTo>
                    <a:pt x="1485136" y="2540279"/>
                  </a:lnTo>
                  <a:lnTo>
                    <a:pt x="1424518" y="2517191"/>
                  </a:lnTo>
                  <a:lnTo>
                    <a:pt x="1363899" y="2495694"/>
                  </a:lnTo>
                  <a:lnTo>
                    <a:pt x="1303280" y="2475952"/>
                  </a:lnTo>
                  <a:lnTo>
                    <a:pt x="1242661" y="2458128"/>
                  </a:lnTo>
                  <a:lnTo>
                    <a:pt x="1182043" y="2442385"/>
                  </a:lnTo>
                  <a:lnTo>
                    <a:pt x="1121424" y="2428887"/>
                  </a:lnTo>
                  <a:lnTo>
                    <a:pt x="1060805" y="2417797"/>
                  </a:lnTo>
                  <a:lnTo>
                    <a:pt x="1000187" y="2409278"/>
                  </a:lnTo>
                  <a:lnTo>
                    <a:pt x="939569" y="2403493"/>
                  </a:lnTo>
                  <a:lnTo>
                    <a:pt x="878950" y="2400606"/>
                  </a:lnTo>
                  <a:lnTo>
                    <a:pt x="848641" y="2400300"/>
                  </a:lnTo>
                  <a:lnTo>
                    <a:pt x="818332" y="2400779"/>
                  </a:lnTo>
                  <a:lnTo>
                    <a:pt x="757714" y="2404176"/>
                  </a:lnTo>
                  <a:lnTo>
                    <a:pt x="697096" y="2410961"/>
                  </a:lnTo>
                  <a:lnTo>
                    <a:pt x="636479" y="2421296"/>
                  </a:lnTo>
                  <a:lnTo>
                    <a:pt x="575861" y="2435345"/>
                  </a:lnTo>
                  <a:lnTo>
                    <a:pt x="515243" y="2453271"/>
                  </a:lnTo>
                  <a:lnTo>
                    <a:pt x="454626" y="2475238"/>
                  </a:lnTo>
                  <a:lnTo>
                    <a:pt x="394008" y="2501407"/>
                  </a:lnTo>
                  <a:lnTo>
                    <a:pt x="333391" y="2531944"/>
                  </a:lnTo>
                  <a:lnTo>
                    <a:pt x="272774" y="2567010"/>
                  </a:lnTo>
                  <a:lnTo>
                    <a:pt x="212157" y="2606769"/>
                  </a:lnTo>
                  <a:lnTo>
                    <a:pt x="151541" y="2651385"/>
                  </a:lnTo>
                  <a:lnTo>
                    <a:pt x="121232" y="2675565"/>
                  </a:lnTo>
                  <a:lnTo>
                    <a:pt x="90924" y="2701021"/>
                  </a:lnTo>
                  <a:lnTo>
                    <a:pt x="60616" y="2727772"/>
                  </a:lnTo>
                  <a:lnTo>
                    <a:pt x="30308" y="2755839"/>
                  </a:lnTo>
                  <a:lnTo>
                    <a:pt x="0" y="2785243"/>
                  </a:lnTo>
                  <a:lnTo>
                    <a:pt x="0" y="38494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2320" y="6613017"/>
            <a:ext cx="37204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685" marR="10160" indent="-7620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 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закон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«Об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Федерации»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953" y="8480094"/>
            <a:ext cx="1440053" cy="14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53190" y="0"/>
            <a:ext cx="6734810" cy="10287000"/>
            <a:chOff x="11553190" y="0"/>
            <a:chExt cx="6734810" cy="10287000"/>
          </a:xfrm>
        </p:grpSpPr>
        <p:sp>
          <p:nvSpPr>
            <p:cNvPr id="3" name="object 3"/>
            <p:cNvSpPr/>
            <p:nvPr/>
          </p:nvSpPr>
          <p:spPr>
            <a:xfrm>
              <a:off x="11553190" y="0"/>
              <a:ext cx="6734809" cy="10287000"/>
            </a:xfrm>
            <a:custGeom>
              <a:avLst/>
              <a:gdLst/>
              <a:ahLst/>
              <a:cxnLst/>
              <a:rect l="l" t="t" r="r" b="b"/>
              <a:pathLst>
                <a:path w="6734809" h="10287000">
                  <a:moveTo>
                    <a:pt x="6734429" y="0"/>
                  </a:moveTo>
                  <a:lnTo>
                    <a:pt x="4967223" y="0"/>
                  </a:lnTo>
                  <a:lnTo>
                    <a:pt x="0" y="10286998"/>
                  </a:lnTo>
                  <a:lnTo>
                    <a:pt x="6734429" y="10286998"/>
                  </a:lnTo>
                  <a:lnTo>
                    <a:pt x="6734429" y="0"/>
                  </a:lnTo>
                  <a:close/>
                </a:path>
              </a:pathLst>
            </a:custGeom>
            <a:solidFill>
              <a:srgbClr val="F8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75895" y="0"/>
              <a:ext cx="5412105" cy="9749790"/>
            </a:xfrm>
            <a:custGeom>
              <a:avLst/>
              <a:gdLst/>
              <a:ahLst/>
              <a:cxnLst/>
              <a:rect l="l" t="t" r="r" b="b"/>
              <a:pathLst>
                <a:path w="5412105" h="9749790">
                  <a:moveTo>
                    <a:pt x="5411724" y="0"/>
                  </a:moveTo>
                  <a:lnTo>
                    <a:pt x="0" y="0"/>
                  </a:lnTo>
                  <a:lnTo>
                    <a:pt x="5411724" y="9749675"/>
                  </a:lnTo>
                  <a:lnTo>
                    <a:pt x="5411724" y="0"/>
                  </a:lnTo>
                  <a:close/>
                </a:path>
              </a:pathLst>
            </a:custGeom>
            <a:solidFill>
              <a:srgbClr val="B7D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1564" y="565784"/>
            <a:ext cx="117900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1110615">
              <a:lnSpc>
                <a:spcPts val="3890"/>
              </a:lnSpc>
              <a:spcBef>
                <a:spcPts val="585"/>
              </a:spcBef>
            </a:pPr>
            <a:r>
              <a:rPr sz="3600" spc="-10" dirty="0"/>
              <a:t>ФГОС </a:t>
            </a:r>
            <a:r>
              <a:rPr sz="3600" spc="-5" dirty="0"/>
              <a:t>СОО </a:t>
            </a:r>
            <a:r>
              <a:rPr sz="3600" dirty="0"/>
              <a:t>– </a:t>
            </a:r>
            <a:r>
              <a:rPr sz="3600" spc="-5" dirty="0"/>
              <a:t>Федеральный </a:t>
            </a:r>
            <a:r>
              <a:rPr sz="3600" spc="-25" dirty="0"/>
              <a:t>государственный </a:t>
            </a:r>
            <a:r>
              <a:rPr sz="3600" spc="-20" dirty="0"/>
              <a:t> образовательный</a:t>
            </a:r>
            <a:r>
              <a:rPr sz="3600" dirty="0"/>
              <a:t> стандарт</a:t>
            </a:r>
            <a:r>
              <a:rPr sz="3600" spc="-15" dirty="0"/>
              <a:t> </a:t>
            </a:r>
            <a:r>
              <a:rPr sz="3600" spc="-20" dirty="0"/>
              <a:t>среднего</a:t>
            </a:r>
            <a:r>
              <a:rPr sz="3600" spc="10" dirty="0"/>
              <a:t> </a:t>
            </a:r>
            <a:r>
              <a:rPr sz="3600" spc="-15" dirty="0"/>
              <a:t>общего</a:t>
            </a:r>
            <a:r>
              <a:rPr sz="3600" spc="5" dirty="0"/>
              <a:t> </a:t>
            </a:r>
            <a:r>
              <a:rPr sz="3600" spc="-15" dirty="0"/>
              <a:t>образования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13275056" y="118745"/>
            <a:ext cx="4801870" cy="9650095"/>
            <a:chOff x="13275056" y="118745"/>
            <a:chExt cx="4801870" cy="9650095"/>
          </a:xfrm>
        </p:grpSpPr>
        <p:sp>
          <p:nvSpPr>
            <p:cNvPr id="8" name="object 8"/>
            <p:cNvSpPr/>
            <p:nvPr/>
          </p:nvSpPr>
          <p:spPr>
            <a:xfrm>
              <a:off x="13275056" y="118745"/>
              <a:ext cx="1900555" cy="2874645"/>
            </a:xfrm>
            <a:custGeom>
              <a:avLst/>
              <a:gdLst/>
              <a:ahLst/>
              <a:cxnLst/>
              <a:rect l="l" t="t" r="r" b="b"/>
              <a:pathLst>
                <a:path w="1900555" h="2874645">
                  <a:moveTo>
                    <a:pt x="0" y="0"/>
                  </a:moveTo>
                  <a:lnTo>
                    <a:pt x="1410842" y="2638171"/>
                  </a:lnTo>
                  <a:lnTo>
                    <a:pt x="1900174" y="2874518"/>
                  </a:lnTo>
                  <a:lnTo>
                    <a:pt x="520573" y="203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76625" y="6894067"/>
              <a:ext cx="1900555" cy="2874645"/>
            </a:xfrm>
            <a:custGeom>
              <a:avLst/>
              <a:gdLst/>
              <a:ahLst/>
              <a:cxnLst/>
              <a:rect l="l" t="t" r="r" b="b"/>
              <a:pathLst>
                <a:path w="1900555" h="2874645">
                  <a:moveTo>
                    <a:pt x="0" y="0"/>
                  </a:moveTo>
                  <a:lnTo>
                    <a:pt x="1410842" y="2638196"/>
                  </a:lnTo>
                  <a:lnTo>
                    <a:pt x="1900173" y="2874530"/>
                  </a:lnTo>
                  <a:lnTo>
                    <a:pt x="520573" y="2039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16322" y="1945335"/>
            <a:ext cx="9661525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5"/>
              </a:spcBef>
            </a:pPr>
            <a:r>
              <a:rPr lang="ru-RU" sz="32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lang="ru-RU" sz="3200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редметные результаты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 на применение предметных знаний, умений и навыков обучающимися в учебных ситуациях и реальных жизненных условиях, а также на успешное обучение</a:t>
            </a:r>
            <a:endParaRPr lang="ru-RU" sz="3200" i="1" dirty="0" smtClean="0">
              <a:solidFill>
                <a:srgbClr val="001F5F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0104" y="4884546"/>
            <a:ext cx="13023850" cy="43992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735" algn="just">
              <a:lnSpc>
                <a:spcPct val="100000"/>
              </a:lnSpc>
              <a:spcBef>
                <a:spcPts val="105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достижения предметных результатов:</a:t>
            </a:r>
          </a:p>
          <a:p>
            <a:pPr marL="622935" indent="-457200" algn="just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(оценка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к обучению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среднего общего образования);</a:t>
            </a:r>
          </a:p>
          <a:p>
            <a:pPr marL="622935" indent="-457200" algn="just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екущая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(процедура оценки индивидуального продвижения);</a:t>
            </a:r>
          </a:p>
          <a:p>
            <a:pPr marL="622935" indent="-457200" algn="just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(процедура оценки достижения тематических планируемых результатов по предмету);</a:t>
            </a:r>
          </a:p>
          <a:p>
            <a:pPr marL="622935" indent="-457200" algn="just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грамотности (применение предметных знаний и умений во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ситуации, реальной жизни);</a:t>
            </a:r>
          </a:p>
          <a:p>
            <a:pPr marL="622935" indent="-457200" algn="just">
              <a:lnSpc>
                <a:spcPct val="100000"/>
              </a:lnSpc>
              <a:spcBef>
                <a:spcPts val="105"/>
              </a:spcBef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ГИА.</a:t>
            </a:r>
          </a:p>
          <a:p>
            <a:pPr marL="165735" algn="just">
              <a:lnSpc>
                <a:spcPct val="100000"/>
              </a:lnSpc>
              <a:spcBef>
                <a:spcPts val="105"/>
              </a:spcBef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250" y="2810129"/>
            <a:ext cx="4114800" cy="27432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22250" y="5685656"/>
            <a:ext cx="4044315" cy="3183255"/>
            <a:chOff x="222250" y="5685656"/>
            <a:chExt cx="4044315" cy="3183255"/>
          </a:xfrm>
        </p:grpSpPr>
        <p:sp>
          <p:nvSpPr>
            <p:cNvPr id="14" name="object 14"/>
            <p:cNvSpPr/>
            <p:nvPr/>
          </p:nvSpPr>
          <p:spPr>
            <a:xfrm>
              <a:off x="228600" y="5692006"/>
              <a:ext cx="4031615" cy="3170555"/>
            </a:xfrm>
            <a:custGeom>
              <a:avLst/>
              <a:gdLst/>
              <a:ahLst/>
              <a:cxnLst/>
              <a:rect l="l" t="t" r="r" b="b"/>
              <a:pathLst>
                <a:path w="4031615" h="3170554">
                  <a:moveTo>
                    <a:pt x="848641" y="0"/>
                  </a:moveTo>
                  <a:lnTo>
                    <a:pt x="788023" y="1765"/>
                  </a:lnTo>
                  <a:lnTo>
                    <a:pt x="727405" y="6835"/>
                  </a:lnTo>
                  <a:lnTo>
                    <a:pt x="666787" y="15375"/>
                  </a:lnTo>
                  <a:lnTo>
                    <a:pt x="606170" y="27547"/>
                  </a:lnTo>
                  <a:lnTo>
                    <a:pt x="545552" y="43514"/>
                  </a:lnTo>
                  <a:lnTo>
                    <a:pt x="484934" y="63439"/>
                  </a:lnTo>
                  <a:lnTo>
                    <a:pt x="424317" y="87487"/>
                  </a:lnTo>
                  <a:lnTo>
                    <a:pt x="363700" y="115819"/>
                  </a:lnTo>
                  <a:lnTo>
                    <a:pt x="303083" y="148600"/>
                  </a:lnTo>
                  <a:lnTo>
                    <a:pt x="242466" y="185993"/>
                  </a:lnTo>
                  <a:lnTo>
                    <a:pt x="181849" y="228160"/>
                  </a:lnTo>
                  <a:lnTo>
                    <a:pt x="121232" y="275265"/>
                  </a:lnTo>
                  <a:lnTo>
                    <a:pt x="90924" y="300721"/>
                  </a:lnTo>
                  <a:lnTo>
                    <a:pt x="60616" y="327472"/>
                  </a:lnTo>
                  <a:lnTo>
                    <a:pt x="30308" y="355539"/>
                  </a:lnTo>
                  <a:lnTo>
                    <a:pt x="0" y="384943"/>
                  </a:lnTo>
                  <a:lnTo>
                    <a:pt x="0" y="2785243"/>
                  </a:lnTo>
                  <a:lnTo>
                    <a:pt x="30308" y="2755839"/>
                  </a:lnTo>
                  <a:lnTo>
                    <a:pt x="60616" y="2727772"/>
                  </a:lnTo>
                  <a:lnTo>
                    <a:pt x="90924" y="2701021"/>
                  </a:lnTo>
                  <a:lnTo>
                    <a:pt x="121232" y="2675565"/>
                  </a:lnTo>
                  <a:lnTo>
                    <a:pt x="151541" y="2651385"/>
                  </a:lnTo>
                  <a:lnTo>
                    <a:pt x="212157" y="2606769"/>
                  </a:lnTo>
                  <a:lnTo>
                    <a:pt x="272774" y="2567010"/>
                  </a:lnTo>
                  <a:lnTo>
                    <a:pt x="333391" y="2531944"/>
                  </a:lnTo>
                  <a:lnTo>
                    <a:pt x="394008" y="2501407"/>
                  </a:lnTo>
                  <a:lnTo>
                    <a:pt x="454626" y="2475238"/>
                  </a:lnTo>
                  <a:lnTo>
                    <a:pt x="515243" y="2453271"/>
                  </a:lnTo>
                  <a:lnTo>
                    <a:pt x="575861" y="2435345"/>
                  </a:lnTo>
                  <a:lnTo>
                    <a:pt x="636479" y="2421296"/>
                  </a:lnTo>
                  <a:lnTo>
                    <a:pt x="697096" y="2410961"/>
                  </a:lnTo>
                  <a:lnTo>
                    <a:pt x="757714" y="2404176"/>
                  </a:lnTo>
                  <a:lnTo>
                    <a:pt x="818332" y="2400779"/>
                  </a:lnTo>
                  <a:lnTo>
                    <a:pt x="848641" y="2400300"/>
                  </a:lnTo>
                  <a:lnTo>
                    <a:pt x="878950" y="2400606"/>
                  </a:lnTo>
                  <a:lnTo>
                    <a:pt x="939569" y="2403493"/>
                  </a:lnTo>
                  <a:lnTo>
                    <a:pt x="1000187" y="2409278"/>
                  </a:lnTo>
                  <a:lnTo>
                    <a:pt x="1060805" y="2417797"/>
                  </a:lnTo>
                  <a:lnTo>
                    <a:pt x="1121424" y="2428887"/>
                  </a:lnTo>
                  <a:lnTo>
                    <a:pt x="1182043" y="2442385"/>
                  </a:lnTo>
                  <a:lnTo>
                    <a:pt x="1242661" y="2458128"/>
                  </a:lnTo>
                  <a:lnTo>
                    <a:pt x="1303280" y="2475952"/>
                  </a:lnTo>
                  <a:lnTo>
                    <a:pt x="1363899" y="2495694"/>
                  </a:lnTo>
                  <a:lnTo>
                    <a:pt x="1424518" y="2517191"/>
                  </a:lnTo>
                  <a:lnTo>
                    <a:pt x="1485136" y="2540279"/>
                  </a:lnTo>
                  <a:lnTo>
                    <a:pt x="1545755" y="2564796"/>
                  </a:lnTo>
                  <a:lnTo>
                    <a:pt x="1606374" y="2590578"/>
                  </a:lnTo>
                  <a:lnTo>
                    <a:pt x="1666993" y="2617462"/>
                  </a:lnTo>
                  <a:lnTo>
                    <a:pt x="1727612" y="2645284"/>
                  </a:lnTo>
                  <a:lnTo>
                    <a:pt x="1788231" y="2673882"/>
                  </a:lnTo>
                  <a:lnTo>
                    <a:pt x="1879160" y="2717876"/>
                  </a:lnTo>
                  <a:lnTo>
                    <a:pt x="2182256" y="2867395"/>
                  </a:lnTo>
                  <a:lnTo>
                    <a:pt x="2273184" y="2910990"/>
                  </a:lnTo>
                  <a:lnTo>
                    <a:pt x="2333803" y="2939221"/>
                  </a:lnTo>
                  <a:lnTo>
                    <a:pt x="2394422" y="2966594"/>
                  </a:lnTo>
                  <a:lnTo>
                    <a:pt x="2455041" y="2992948"/>
                  </a:lnTo>
                  <a:lnTo>
                    <a:pt x="2515660" y="3018118"/>
                  </a:lnTo>
                  <a:lnTo>
                    <a:pt x="2576279" y="3041941"/>
                  </a:lnTo>
                  <a:lnTo>
                    <a:pt x="2636898" y="3064254"/>
                  </a:lnTo>
                  <a:lnTo>
                    <a:pt x="2697517" y="3084894"/>
                  </a:lnTo>
                  <a:lnTo>
                    <a:pt x="2758135" y="3103697"/>
                  </a:lnTo>
                  <a:lnTo>
                    <a:pt x="2818754" y="3120501"/>
                  </a:lnTo>
                  <a:lnTo>
                    <a:pt x="2879373" y="3135141"/>
                  </a:lnTo>
                  <a:lnTo>
                    <a:pt x="2939991" y="3147456"/>
                  </a:lnTo>
                  <a:lnTo>
                    <a:pt x="3000610" y="3157281"/>
                  </a:lnTo>
                  <a:lnTo>
                    <a:pt x="3061228" y="3164453"/>
                  </a:lnTo>
                  <a:lnTo>
                    <a:pt x="3121846" y="3168810"/>
                  </a:lnTo>
                  <a:lnTo>
                    <a:pt x="3182465" y="3170187"/>
                  </a:lnTo>
                  <a:lnTo>
                    <a:pt x="3212774" y="3169708"/>
                  </a:lnTo>
                  <a:lnTo>
                    <a:pt x="3273392" y="3166310"/>
                  </a:lnTo>
                  <a:lnTo>
                    <a:pt x="3334010" y="3159526"/>
                  </a:lnTo>
                  <a:lnTo>
                    <a:pt x="3394627" y="3149190"/>
                  </a:lnTo>
                  <a:lnTo>
                    <a:pt x="3455245" y="3135141"/>
                  </a:lnTo>
                  <a:lnTo>
                    <a:pt x="3515863" y="3117215"/>
                  </a:lnTo>
                  <a:lnTo>
                    <a:pt x="3576480" y="3095249"/>
                  </a:lnTo>
                  <a:lnTo>
                    <a:pt x="3637098" y="3069080"/>
                  </a:lnTo>
                  <a:lnTo>
                    <a:pt x="3697715" y="3038543"/>
                  </a:lnTo>
                  <a:lnTo>
                    <a:pt x="3758332" y="3003477"/>
                  </a:lnTo>
                  <a:lnTo>
                    <a:pt x="3818949" y="2963717"/>
                  </a:lnTo>
                  <a:lnTo>
                    <a:pt x="3879565" y="2919101"/>
                  </a:lnTo>
                  <a:lnTo>
                    <a:pt x="3909874" y="2894921"/>
                  </a:lnTo>
                  <a:lnTo>
                    <a:pt x="3940182" y="2869466"/>
                  </a:lnTo>
                  <a:lnTo>
                    <a:pt x="3970490" y="2842715"/>
                  </a:lnTo>
                  <a:lnTo>
                    <a:pt x="4000798" y="2814647"/>
                  </a:lnTo>
                  <a:lnTo>
                    <a:pt x="4031107" y="2785243"/>
                  </a:lnTo>
                  <a:lnTo>
                    <a:pt x="4031107" y="384943"/>
                  </a:lnTo>
                  <a:lnTo>
                    <a:pt x="4000798" y="414347"/>
                  </a:lnTo>
                  <a:lnTo>
                    <a:pt x="3970490" y="442415"/>
                  </a:lnTo>
                  <a:lnTo>
                    <a:pt x="3940182" y="469166"/>
                  </a:lnTo>
                  <a:lnTo>
                    <a:pt x="3909874" y="494621"/>
                  </a:lnTo>
                  <a:lnTo>
                    <a:pt x="3879565" y="518801"/>
                  </a:lnTo>
                  <a:lnTo>
                    <a:pt x="3818949" y="563417"/>
                  </a:lnTo>
                  <a:lnTo>
                    <a:pt x="3758332" y="603177"/>
                  </a:lnTo>
                  <a:lnTo>
                    <a:pt x="3697715" y="638243"/>
                  </a:lnTo>
                  <a:lnTo>
                    <a:pt x="3637098" y="668780"/>
                  </a:lnTo>
                  <a:lnTo>
                    <a:pt x="3576480" y="694949"/>
                  </a:lnTo>
                  <a:lnTo>
                    <a:pt x="3515863" y="716915"/>
                  </a:lnTo>
                  <a:lnTo>
                    <a:pt x="3455245" y="734841"/>
                  </a:lnTo>
                  <a:lnTo>
                    <a:pt x="3394627" y="748890"/>
                  </a:lnTo>
                  <a:lnTo>
                    <a:pt x="3334010" y="759226"/>
                  </a:lnTo>
                  <a:lnTo>
                    <a:pt x="3273392" y="766010"/>
                  </a:lnTo>
                  <a:lnTo>
                    <a:pt x="3212774" y="769408"/>
                  </a:lnTo>
                  <a:lnTo>
                    <a:pt x="3182465" y="769887"/>
                  </a:lnTo>
                  <a:lnTo>
                    <a:pt x="3152156" y="769581"/>
                  </a:lnTo>
                  <a:lnTo>
                    <a:pt x="3091537" y="766694"/>
                  </a:lnTo>
                  <a:lnTo>
                    <a:pt x="3030919" y="760909"/>
                  </a:lnTo>
                  <a:lnTo>
                    <a:pt x="2970301" y="752390"/>
                  </a:lnTo>
                  <a:lnTo>
                    <a:pt x="2909682" y="741300"/>
                  </a:lnTo>
                  <a:lnTo>
                    <a:pt x="2849063" y="727802"/>
                  </a:lnTo>
                  <a:lnTo>
                    <a:pt x="2788445" y="712059"/>
                  </a:lnTo>
                  <a:lnTo>
                    <a:pt x="2727826" y="694235"/>
                  </a:lnTo>
                  <a:lnTo>
                    <a:pt x="2667207" y="674493"/>
                  </a:lnTo>
                  <a:lnTo>
                    <a:pt x="2606588" y="652996"/>
                  </a:lnTo>
                  <a:lnTo>
                    <a:pt x="2545970" y="629908"/>
                  </a:lnTo>
                  <a:lnTo>
                    <a:pt x="2485351" y="605391"/>
                  </a:lnTo>
                  <a:lnTo>
                    <a:pt x="2424732" y="579609"/>
                  </a:lnTo>
                  <a:lnTo>
                    <a:pt x="2364113" y="552725"/>
                  </a:lnTo>
                  <a:lnTo>
                    <a:pt x="2303494" y="524903"/>
                  </a:lnTo>
                  <a:lnTo>
                    <a:pt x="2242875" y="496305"/>
                  </a:lnTo>
                  <a:lnTo>
                    <a:pt x="2151946" y="452311"/>
                  </a:lnTo>
                  <a:lnTo>
                    <a:pt x="1848850" y="302792"/>
                  </a:lnTo>
                  <a:lnTo>
                    <a:pt x="1757922" y="259196"/>
                  </a:lnTo>
                  <a:lnTo>
                    <a:pt x="1697303" y="230966"/>
                  </a:lnTo>
                  <a:lnTo>
                    <a:pt x="1636684" y="203592"/>
                  </a:lnTo>
                  <a:lnTo>
                    <a:pt x="1576065" y="177239"/>
                  </a:lnTo>
                  <a:lnTo>
                    <a:pt x="1515446" y="152069"/>
                  </a:lnTo>
                  <a:lnTo>
                    <a:pt x="1454827" y="128246"/>
                  </a:lnTo>
                  <a:lnTo>
                    <a:pt x="1394208" y="105933"/>
                  </a:lnTo>
                  <a:lnTo>
                    <a:pt x="1333589" y="85293"/>
                  </a:lnTo>
                  <a:lnTo>
                    <a:pt x="1272971" y="66490"/>
                  </a:lnTo>
                  <a:lnTo>
                    <a:pt x="1212352" y="49686"/>
                  </a:lnTo>
                  <a:lnTo>
                    <a:pt x="1151733" y="35045"/>
                  </a:lnTo>
                  <a:lnTo>
                    <a:pt x="1091115" y="22731"/>
                  </a:lnTo>
                  <a:lnTo>
                    <a:pt x="1030496" y="12906"/>
                  </a:lnTo>
                  <a:lnTo>
                    <a:pt x="969878" y="5733"/>
                  </a:lnTo>
                  <a:lnTo>
                    <a:pt x="909260" y="1377"/>
                  </a:lnTo>
                  <a:lnTo>
                    <a:pt x="878950" y="306"/>
                  </a:lnTo>
                  <a:lnTo>
                    <a:pt x="848641" y="0"/>
                  </a:lnTo>
                  <a:close/>
                </a:path>
              </a:pathLst>
            </a:custGeom>
            <a:solidFill>
              <a:srgbClr val="F7C8C8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5692006"/>
              <a:ext cx="4031615" cy="3170555"/>
            </a:xfrm>
            <a:custGeom>
              <a:avLst/>
              <a:gdLst/>
              <a:ahLst/>
              <a:cxnLst/>
              <a:rect l="l" t="t" r="r" b="b"/>
              <a:pathLst>
                <a:path w="4031615" h="3170554">
                  <a:moveTo>
                    <a:pt x="0" y="384943"/>
                  </a:moveTo>
                  <a:lnTo>
                    <a:pt x="30308" y="355539"/>
                  </a:lnTo>
                  <a:lnTo>
                    <a:pt x="60616" y="327472"/>
                  </a:lnTo>
                  <a:lnTo>
                    <a:pt x="90924" y="300721"/>
                  </a:lnTo>
                  <a:lnTo>
                    <a:pt x="121232" y="275265"/>
                  </a:lnTo>
                  <a:lnTo>
                    <a:pt x="151541" y="251085"/>
                  </a:lnTo>
                  <a:lnTo>
                    <a:pt x="212157" y="206469"/>
                  </a:lnTo>
                  <a:lnTo>
                    <a:pt x="272774" y="166710"/>
                  </a:lnTo>
                  <a:lnTo>
                    <a:pt x="333391" y="131644"/>
                  </a:lnTo>
                  <a:lnTo>
                    <a:pt x="394008" y="101107"/>
                  </a:lnTo>
                  <a:lnTo>
                    <a:pt x="454626" y="74938"/>
                  </a:lnTo>
                  <a:lnTo>
                    <a:pt x="515243" y="52971"/>
                  </a:lnTo>
                  <a:lnTo>
                    <a:pt x="575861" y="35045"/>
                  </a:lnTo>
                  <a:lnTo>
                    <a:pt x="636479" y="20996"/>
                  </a:lnTo>
                  <a:lnTo>
                    <a:pt x="697096" y="10661"/>
                  </a:lnTo>
                  <a:lnTo>
                    <a:pt x="757714" y="3876"/>
                  </a:lnTo>
                  <a:lnTo>
                    <a:pt x="818332" y="479"/>
                  </a:lnTo>
                  <a:lnTo>
                    <a:pt x="848641" y="0"/>
                  </a:lnTo>
                  <a:lnTo>
                    <a:pt x="878950" y="306"/>
                  </a:lnTo>
                  <a:lnTo>
                    <a:pt x="939569" y="3193"/>
                  </a:lnTo>
                  <a:lnTo>
                    <a:pt x="1000187" y="8978"/>
                  </a:lnTo>
                  <a:lnTo>
                    <a:pt x="1060805" y="17497"/>
                  </a:lnTo>
                  <a:lnTo>
                    <a:pt x="1121424" y="28587"/>
                  </a:lnTo>
                  <a:lnTo>
                    <a:pt x="1182043" y="42085"/>
                  </a:lnTo>
                  <a:lnTo>
                    <a:pt x="1242661" y="57828"/>
                  </a:lnTo>
                  <a:lnTo>
                    <a:pt x="1303280" y="75652"/>
                  </a:lnTo>
                  <a:lnTo>
                    <a:pt x="1363899" y="95394"/>
                  </a:lnTo>
                  <a:lnTo>
                    <a:pt x="1424518" y="116891"/>
                  </a:lnTo>
                  <a:lnTo>
                    <a:pt x="1485136" y="139979"/>
                  </a:lnTo>
                  <a:lnTo>
                    <a:pt x="1545755" y="164496"/>
                  </a:lnTo>
                  <a:lnTo>
                    <a:pt x="1606374" y="190278"/>
                  </a:lnTo>
                  <a:lnTo>
                    <a:pt x="1666993" y="217162"/>
                  </a:lnTo>
                  <a:lnTo>
                    <a:pt x="1727612" y="244984"/>
                  </a:lnTo>
                  <a:lnTo>
                    <a:pt x="1788231" y="273582"/>
                  </a:lnTo>
                  <a:lnTo>
                    <a:pt x="1848850" y="302792"/>
                  </a:lnTo>
                  <a:lnTo>
                    <a:pt x="1909470" y="332451"/>
                  </a:lnTo>
                  <a:lnTo>
                    <a:pt x="1970089" y="362396"/>
                  </a:lnTo>
                  <a:lnTo>
                    <a:pt x="2030708" y="392463"/>
                  </a:lnTo>
                  <a:lnTo>
                    <a:pt x="2061017" y="407491"/>
                  </a:lnTo>
                  <a:lnTo>
                    <a:pt x="2121636" y="437436"/>
                  </a:lnTo>
                  <a:lnTo>
                    <a:pt x="2182256" y="467095"/>
                  </a:lnTo>
                  <a:lnTo>
                    <a:pt x="2242875" y="496305"/>
                  </a:lnTo>
                  <a:lnTo>
                    <a:pt x="2303494" y="524903"/>
                  </a:lnTo>
                  <a:lnTo>
                    <a:pt x="2364113" y="552725"/>
                  </a:lnTo>
                  <a:lnTo>
                    <a:pt x="2424732" y="579609"/>
                  </a:lnTo>
                  <a:lnTo>
                    <a:pt x="2485351" y="605391"/>
                  </a:lnTo>
                  <a:lnTo>
                    <a:pt x="2545970" y="629908"/>
                  </a:lnTo>
                  <a:lnTo>
                    <a:pt x="2606588" y="652996"/>
                  </a:lnTo>
                  <a:lnTo>
                    <a:pt x="2667207" y="674493"/>
                  </a:lnTo>
                  <a:lnTo>
                    <a:pt x="2727826" y="694235"/>
                  </a:lnTo>
                  <a:lnTo>
                    <a:pt x="2788445" y="712059"/>
                  </a:lnTo>
                  <a:lnTo>
                    <a:pt x="2849063" y="727802"/>
                  </a:lnTo>
                  <a:lnTo>
                    <a:pt x="2909682" y="741300"/>
                  </a:lnTo>
                  <a:lnTo>
                    <a:pt x="2970301" y="752390"/>
                  </a:lnTo>
                  <a:lnTo>
                    <a:pt x="3030919" y="760909"/>
                  </a:lnTo>
                  <a:lnTo>
                    <a:pt x="3091537" y="766694"/>
                  </a:lnTo>
                  <a:lnTo>
                    <a:pt x="3152156" y="769581"/>
                  </a:lnTo>
                  <a:lnTo>
                    <a:pt x="3182465" y="769887"/>
                  </a:lnTo>
                  <a:lnTo>
                    <a:pt x="3212774" y="769408"/>
                  </a:lnTo>
                  <a:lnTo>
                    <a:pt x="3273392" y="766010"/>
                  </a:lnTo>
                  <a:lnTo>
                    <a:pt x="3334010" y="759226"/>
                  </a:lnTo>
                  <a:lnTo>
                    <a:pt x="3394627" y="748890"/>
                  </a:lnTo>
                  <a:lnTo>
                    <a:pt x="3455245" y="734841"/>
                  </a:lnTo>
                  <a:lnTo>
                    <a:pt x="3515863" y="716915"/>
                  </a:lnTo>
                  <a:lnTo>
                    <a:pt x="3576480" y="694949"/>
                  </a:lnTo>
                  <a:lnTo>
                    <a:pt x="3637098" y="668780"/>
                  </a:lnTo>
                  <a:lnTo>
                    <a:pt x="3697715" y="638243"/>
                  </a:lnTo>
                  <a:lnTo>
                    <a:pt x="3758332" y="603177"/>
                  </a:lnTo>
                  <a:lnTo>
                    <a:pt x="3818949" y="563417"/>
                  </a:lnTo>
                  <a:lnTo>
                    <a:pt x="3879565" y="518801"/>
                  </a:lnTo>
                  <a:lnTo>
                    <a:pt x="3909874" y="494621"/>
                  </a:lnTo>
                  <a:lnTo>
                    <a:pt x="3940182" y="469166"/>
                  </a:lnTo>
                  <a:lnTo>
                    <a:pt x="3970490" y="442415"/>
                  </a:lnTo>
                  <a:lnTo>
                    <a:pt x="4000798" y="414347"/>
                  </a:lnTo>
                  <a:lnTo>
                    <a:pt x="4031107" y="384943"/>
                  </a:lnTo>
                  <a:lnTo>
                    <a:pt x="4031107" y="2785243"/>
                  </a:lnTo>
                  <a:lnTo>
                    <a:pt x="4000798" y="2814647"/>
                  </a:lnTo>
                  <a:lnTo>
                    <a:pt x="3970490" y="2842715"/>
                  </a:lnTo>
                  <a:lnTo>
                    <a:pt x="3940182" y="2869466"/>
                  </a:lnTo>
                  <a:lnTo>
                    <a:pt x="3909874" y="2894921"/>
                  </a:lnTo>
                  <a:lnTo>
                    <a:pt x="3879565" y="2919101"/>
                  </a:lnTo>
                  <a:lnTo>
                    <a:pt x="3818949" y="2963717"/>
                  </a:lnTo>
                  <a:lnTo>
                    <a:pt x="3758332" y="3003477"/>
                  </a:lnTo>
                  <a:lnTo>
                    <a:pt x="3697715" y="3038543"/>
                  </a:lnTo>
                  <a:lnTo>
                    <a:pt x="3637098" y="3069080"/>
                  </a:lnTo>
                  <a:lnTo>
                    <a:pt x="3576480" y="3095249"/>
                  </a:lnTo>
                  <a:lnTo>
                    <a:pt x="3515863" y="3117215"/>
                  </a:lnTo>
                  <a:lnTo>
                    <a:pt x="3455245" y="3135141"/>
                  </a:lnTo>
                  <a:lnTo>
                    <a:pt x="3394627" y="3149190"/>
                  </a:lnTo>
                  <a:lnTo>
                    <a:pt x="3334010" y="3159526"/>
                  </a:lnTo>
                  <a:lnTo>
                    <a:pt x="3273392" y="3166310"/>
                  </a:lnTo>
                  <a:lnTo>
                    <a:pt x="3212774" y="3169708"/>
                  </a:lnTo>
                  <a:lnTo>
                    <a:pt x="3182465" y="3170187"/>
                  </a:lnTo>
                  <a:lnTo>
                    <a:pt x="3152156" y="3169881"/>
                  </a:lnTo>
                  <a:lnTo>
                    <a:pt x="3091537" y="3166994"/>
                  </a:lnTo>
                  <a:lnTo>
                    <a:pt x="3030919" y="3161209"/>
                  </a:lnTo>
                  <a:lnTo>
                    <a:pt x="2970301" y="3152690"/>
                  </a:lnTo>
                  <a:lnTo>
                    <a:pt x="2909682" y="3141600"/>
                  </a:lnTo>
                  <a:lnTo>
                    <a:pt x="2849063" y="3128102"/>
                  </a:lnTo>
                  <a:lnTo>
                    <a:pt x="2788445" y="3112359"/>
                  </a:lnTo>
                  <a:lnTo>
                    <a:pt x="2727826" y="3094535"/>
                  </a:lnTo>
                  <a:lnTo>
                    <a:pt x="2667207" y="3074793"/>
                  </a:lnTo>
                  <a:lnTo>
                    <a:pt x="2606588" y="3053296"/>
                  </a:lnTo>
                  <a:lnTo>
                    <a:pt x="2545970" y="3030208"/>
                  </a:lnTo>
                  <a:lnTo>
                    <a:pt x="2485351" y="3005691"/>
                  </a:lnTo>
                  <a:lnTo>
                    <a:pt x="2424732" y="2979909"/>
                  </a:lnTo>
                  <a:lnTo>
                    <a:pt x="2364113" y="2953025"/>
                  </a:lnTo>
                  <a:lnTo>
                    <a:pt x="2303494" y="2925203"/>
                  </a:lnTo>
                  <a:lnTo>
                    <a:pt x="2242875" y="2896605"/>
                  </a:lnTo>
                  <a:lnTo>
                    <a:pt x="2182256" y="2867395"/>
                  </a:lnTo>
                  <a:lnTo>
                    <a:pt x="2121636" y="2837736"/>
                  </a:lnTo>
                  <a:lnTo>
                    <a:pt x="2061017" y="2807791"/>
                  </a:lnTo>
                  <a:lnTo>
                    <a:pt x="2000398" y="2777724"/>
                  </a:lnTo>
                  <a:lnTo>
                    <a:pt x="1970089" y="2762696"/>
                  </a:lnTo>
                  <a:lnTo>
                    <a:pt x="1909470" y="2732751"/>
                  </a:lnTo>
                  <a:lnTo>
                    <a:pt x="1848850" y="2703092"/>
                  </a:lnTo>
                  <a:lnTo>
                    <a:pt x="1788231" y="2673882"/>
                  </a:lnTo>
                  <a:lnTo>
                    <a:pt x="1727612" y="2645284"/>
                  </a:lnTo>
                  <a:lnTo>
                    <a:pt x="1666993" y="2617462"/>
                  </a:lnTo>
                  <a:lnTo>
                    <a:pt x="1606374" y="2590578"/>
                  </a:lnTo>
                  <a:lnTo>
                    <a:pt x="1545755" y="2564796"/>
                  </a:lnTo>
                  <a:lnTo>
                    <a:pt x="1485136" y="2540279"/>
                  </a:lnTo>
                  <a:lnTo>
                    <a:pt x="1424518" y="2517191"/>
                  </a:lnTo>
                  <a:lnTo>
                    <a:pt x="1363899" y="2495694"/>
                  </a:lnTo>
                  <a:lnTo>
                    <a:pt x="1303280" y="2475952"/>
                  </a:lnTo>
                  <a:lnTo>
                    <a:pt x="1242661" y="2458128"/>
                  </a:lnTo>
                  <a:lnTo>
                    <a:pt x="1182043" y="2442385"/>
                  </a:lnTo>
                  <a:lnTo>
                    <a:pt x="1121424" y="2428887"/>
                  </a:lnTo>
                  <a:lnTo>
                    <a:pt x="1060805" y="2417797"/>
                  </a:lnTo>
                  <a:lnTo>
                    <a:pt x="1000187" y="2409278"/>
                  </a:lnTo>
                  <a:lnTo>
                    <a:pt x="939569" y="2403493"/>
                  </a:lnTo>
                  <a:lnTo>
                    <a:pt x="878950" y="2400606"/>
                  </a:lnTo>
                  <a:lnTo>
                    <a:pt x="848641" y="2400300"/>
                  </a:lnTo>
                  <a:lnTo>
                    <a:pt x="818332" y="2400779"/>
                  </a:lnTo>
                  <a:lnTo>
                    <a:pt x="757714" y="2404176"/>
                  </a:lnTo>
                  <a:lnTo>
                    <a:pt x="697096" y="2410961"/>
                  </a:lnTo>
                  <a:lnTo>
                    <a:pt x="636479" y="2421296"/>
                  </a:lnTo>
                  <a:lnTo>
                    <a:pt x="575861" y="2435345"/>
                  </a:lnTo>
                  <a:lnTo>
                    <a:pt x="515243" y="2453271"/>
                  </a:lnTo>
                  <a:lnTo>
                    <a:pt x="454626" y="2475238"/>
                  </a:lnTo>
                  <a:lnTo>
                    <a:pt x="394008" y="2501407"/>
                  </a:lnTo>
                  <a:lnTo>
                    <a:pt x="333391" y="2531944"/>
                  </a:lnTo>
                  <a:lnTo>
                    <a:pt x="272774" y="2567010"/>
                  </a:lnTo>
                  <a:lnTo>
                    <a:pt x="212157" y="2606769"/>
                  </a:lnTo>
                  <a:lnTo>
                    <a:pt x="151541" y="2651385"/>
                  </a:lnTo>
                  <a:lnTo>
                    <a:pt x="121232" y="2675565"/>
                  </a:lnTo>
                  <a:lnTo>
                    <a:pt x="90924" y="2701021"/>
                  </a:lnTo>
                  <a:lnTo>
                    <a:pt x="60616" y="2727772"/>
                  </a:lnTo>
                  <a:lnTo>
                    <a:pt x="30308" y="2755839"/>
                  </a:lnTo>
                  <a:lnTo>
                    <a:pt x="0" y="2785243"/>
                  </a:lnTo>
                  <a:lnTo>
                    <a:pt x="0" y="38494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2320" y="6613017"/>
            <a:ext cx="37204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685" marR="10160" indent="-7620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 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закон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«Об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Федерации»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953" y="8480094"/>
            <a:ext cx="1440053" cy="14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5095113"/>
            <a:chOff x="0" y="0"/>
            <a:chExt cx="18288000" cy="50951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29108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1820" y="721233"/>
              <a:ext cx="407034" cy="4373880"/>
            </a:xfrm>
            <a:custGeom>
              <a:avLst/>
              <a:gdLst/>
              <a:ahLst/>
              <a:cxnLst/>
              <a:rect l="l" t="t" r="r" b="b"/>
              <a:pathLst>
                <a:path w="407034" h="4373880">
                  <a:moveTo>
                    <a:pt x="0" y="0"/>
                  </a:moveTo>
                  <a:lnTo>
                    <a:pt x="1587" y="3813810"/>
                  </a:lnTo>
                  <a:lnTo>
                    <a:pt x="360451" y="4373499"/>
                  </a:lnTo>
                  <a:lnTo>
                    <a:pt x="406946" y="542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2600" y="460844"/>
            <a:ext cx="15011400" cy="1254125"/>
          </a:xfrm>
          <a:prstGeom prst="rect">
            <a:avLst/>
          </a:prstGeom>
          <a:solidFill>
            <a:srgbClr val="FFFFFF">
              <a:alpha val="87841"/>
            </a:srgbClr>
          </a:solidFill>
        </p:spPr>
        <p:txBody>
          <a:bodyPr vert="horz" wrap="square" lIns="0" tIns="311150" rIns="0" bIns="0" rtlCol="0">
            <a:spAutoFit/>
          </a:bodyPr>
          <a:lstStyle/>
          <a:p>
            <a:pPr marL="934719">
              <a:lnSpc>
                <a:spcPct val="100000"/>
              </a:lnSpc>
              <a:spcBef>
                <a:spcPts val="2450"/>
              </a:spcBef>
            </a:pPr>
            <a:r>
              <a:rPr sz="3600" spc="-10" dirty="0"/>
              <a:t>Какие</a:t>
            </a:r>
            <a:r>
              <a:rPr sz="3600" spc="-5" dirty="0"/>
              <a:t> </a:t>
            </a:r>
            <a:r>
              <a:rPr sz="3600" dirty="0"/>
              <a:t>учебные</a:t>
            </a:r>
            <a:r>
              <a:rPr sz="3600" spc="-5" dirty="0"/>
              <a:t> </a:t>
            </a:r>
            <a:r>
              <a:rPr sz="3600" spc="-10" dirty="0"/>
              <a:t>предметы</a:t>
            </a:r>
            <a:r>
              <a:rPr sz="3600" spc="-20" dirty="0"/>
              <a:t> изучают</a:t>
            </a:r>
            <a:r>
              <a:rPr sz="3600" spc="-10" dirty="0"/>
              <a:t> </a:t>
            </a:r>
            <a:r>
              <a:rPr sz="3600" spc="-15" dirty="0"/>
              <a:t>школьники</a:t>
            </a:r>
            <a:r>
              <a:rPr sz="3600" spc="-10" dirty="0"/>
              <a:t> </a:t>
            </a:r>
            <a:r>
              <a:rPr sz="3600" dirty="0"/>
              <a:t>в</a:t>
            </a:r>
            <a:r>
              <a:rPr sz="3600" spc="-10" dirty="0"/>
              <a:t> </a:t>
            </a:r>
            <a:r>
              <a:rPr sz="3600" spc="-40" dirty="0"/>
              <a:t>10-11</a:t>
            </a:r>
            <a:r>
              <a:rPr sz="3600" dirty="0"/>
              <a:t> классах?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0747629" y="2990214"/>
            <a:ext cx="7078980" cy="6330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354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Русский язык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ts val="3354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Литература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углубленный</a:t>
            </a:r>
            <a:r>
              <a:rPr sz="28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уровни)</a:t>
            </a:r>
            <a:endParaRPr sz="2800">
              <a:latin typeface="Times New Roman"/>
              <a:cs typeface="Times New Roman"/>
            </a:endParaRPr>
          </a:p>
          <a:p>
            <a:pPr marL="241300" marR="129539" indent="-228600">
              <a:lnSpc>
                <a:spcPct val="6890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Иностранный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язык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 и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углубленный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  <a:p>
            <a:pPr marL="241300" marR="1211580" indent="-228600">
              <a:lnSpc>
                <a:spcPct val="69000"/>
              </a:lnSpc>
              <a:spcBef>
                <a:spcPts val="10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Математика</a:t>
            </a:r>
            <a:r>
              <a:rPr sz="28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 и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углубленный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  <a:p>
            <a:pPr marL="241300" marR="960119" indent="-228600">
              <a:lnSpc>
                <a:spcPct val="68900"/>
              </a:lnSpc>
              <a:spcBef>
                <a:spcPts val="10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Информатика</a:t>
            </a:r>
            <a:r>
              <a:rPr sz="28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 и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углубленный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ts val="3354"/>
              </a:lnSpc>
              <a:spcBef>
                <a:spcPts val="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История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(базовый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углубленный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уровень)</a:t>
            </a:r>
            <a:endParaRPr sz="2800">
              <a:latin typeface="Times New Roman"/>
              <a:cs typeface="Times New Roman"/>
            </a:endParaRPr>
          </a:p>
          <a:p>
            <a:pPr marL="241300" marR="471170" indent="-228600">
              <a:lnSpc>
                <a:spcPct val="6900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Обществознание</a:t>
            </a:r>
            <a:r>
              <a:rPr sz="28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углубленный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География(базовый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углубленный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уровень)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ts val="3354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Физика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углубленный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ts val="335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Химия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углубленный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ts val="3354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Биология(базовый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и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углубленный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Физическая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культура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 уровень)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47629" y="9294368"/>
            <a:ext cx="7155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1791335" algn="l"/>
                <a:tab pos="4188460" algn="l"/>
              </a:tabLst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Основы	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безопасности	жизнедеятельности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76229" y="9588500"/>
            <a:ext cx="2813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</a:t>
            </a:r>
            <a:r>
              <a:rPr sz="28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61961" y="2980308"/>
            <a:ext cx="9685020" cy="7116445"/>
            <a:chOff x="861961" y="2980308"/>
            <a:chExt cx="9685020" cy="711644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961" y="2980308"/>
              <a:ext cx="5645264" cy="29522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5772" y="3152774"/>
              <a:ext cx="2969641" cy="69437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7725" y="3187572"/>
              <a:ext cx="2578862" cy="207276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35940" y="6053709"/>
            <a:ext cx="579310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Родной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язык и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(или)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государственный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язык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республики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Второй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иностранный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язык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(базовый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15731" y="3933570"/>
            <a:ext cx="2452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3200" spc="-8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яз</a:t>
            </a:r>
            <a:r>
              <a:rPr sz="3200" spc="-8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тель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" y="8420048"/>
            <a:ext cx="1440052" cy="1440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65329" y="5312917"/>
            <a:ext cx="1746250" cy="2741295"/>
          </a:xfrm>
          <a:custGeom>
            <a:avLst/>
            <a:gdLst/>
            <a:ahLst/>
            <a:cxnLst/>
            <a:rect l="l" t="t" r="r" b="b"/>
            <a:pathLst>
              <a:path w="1746250" h="2741295">
                <a:moveTo>
                  <a:pt x="1746250" y="0"/>
                </a:moveTo>
                <a:lnTo>
                  <a:pt x="46736" y="2257171"/>
                </a:lnTo>
                <a:lnTo>
                  <a:pt x="0" y="2741041"/>
                </a:lnTo>
                <a:lnTo>
                  <a:pt x="1734565" y="494030"/>
                </a:lnTo>
                <a:lnTo>
                  <a:pt x="174625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72292" y="0"/>
            <a:ext cx="16916217" cy="10287000"/>
            <a:chOff x="1372292" y="0"/>
            <a:chExt cx="16916217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2292" y="1098541"/>
              <a:ext cx="4189614" cy="80244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45609" y="0"/>
              <a:ext cx="13042900" cy="10287000"/>
            </a:xfrm>
            <a:custGeom>
              <a:avLst/>
              <a:gdLst/>
              <a:ahLst/>
              <a:cxnLst/>
              <a:rect l="l" t="t" r="r" b="b"/>
              <a:pathLst>
                <a:path w="13042900" h="10287000">
                  <a:moveTo>
                    <a:pt x="13042390" y="0"/>
                  </a:moveTo>
                  <a:lnTo>
                    <a:pt x="7829421" y="0"/>
                  </a:lnTo>
                  <a:lnTo>
                    <a:pt x="0" y="10286997"/>
                  </a:lnTo>
                  <a:lnTo>
                    <a:pt x="5292090" y="10286997"/>
                  </a:lnTo>
                  <a:lnTo>
                    <a:pt x="13042390" y="104121"/>
                  </a:lnTo>
                  <a:lnTo>
                    <a:pt x="1304239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99" y="2019300"/>
              <a:ext cx="3813810" cy="62484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36334" y="486918"/>
            <a:ext cx="98786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882139" marR="5080" indent="-1870075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В</a:t>
            </a:r>
            <a:r>
              <a:rPr sz="3600" spc="-10" dirty="0"/>
              <a:t> </a:t>
            </a:r>
            <a:r>
              <a:rPr sz="3600" dirty="0"/>
              <a:t>чем</a:t>
            </a:r>
            <a:r>
              <a:rPr sz="3600" spc="-5" dirty="0"/>
              <a:t> </a:t>
            </a:r>
            <a:r>
              <a:rPr sz="3600" spc="-25" dirty="0"/>
              <a:t>отличие</a:t>
            </a:r>
            <a:r>
              <a:rPr sz="3600" spc="-10" dirty="0"/>
              <a:t> </a:t>
            </a:r>
            <a:r>
              <a:rPr sz="3600" spc="-30" dirty="0"/>
              <a:t>базового</a:t>
            </a:r>
            <a:r>
              <a:rPr sz="3600" spc="-5" dirty="0"/>
              <a:t> </a:t>
            </a:r>
            <a:r>
              <a:rPr sz="3600" spc="-25" dirty="0"/>
              <a:t>от</a:t>
            </a:r>
            <a:r>
              <a:rPr sz="3600" spc="-10" dirty="0"/>
              <a:t> </a:t>
            </a:r>
            <a:r>
              <a:rPr sz="3600" spc="-40" dirty="0"/>
              <a:t>углубленного</a:t>
            </a:r>
            <a:r>
              <a:rPr sz="3600" spc="15" dirty="0"/>
              <a:t> </a:t>
            </a:r>
            <a:r>
              <a:rPr sz="3600" spc="-20" dirty="0"/>
              <a:t>уровня </a:t>
            </a:r>
            <a:r>
              <a:rPr sz="3600" spc="-885" dirty="0"/>
              <a:t> </a:t>
            </a:r>
            <a:r>
              <a:rPr sz="3600" spc="-10" dirty="0"/>
              <a:t>изучения</a:t>
            </a:r>
            <a:r>
              <a:rPr sz="3600" spc="-5" dirty="0"/>
              <a:t> </a:t>
            </a:r>
            <a:r>
              <a:rPr sz="3600" spc="-15" dirty="0"/>
              <a:t>учебного</a:t>
            </a:r>
            <a:r>
              <a:rPr sz="3600" spc="-5" dirty="0"/>
              <a:t> предмета?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6537452" y="2005964"/>
            <a:ext cx="4150360" cy="1220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Базовый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уровень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минимальный</a:t>
            </a:r>
            <a:r>
              <a:rPr sz="28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уровень,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показатель</a:t>
            </a:r>
            <a:r>
              <a:rPr sz="28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образованности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37452" y="3158489"/>
            <a:ext cx="145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43029" y="2032762"/>
            <a:ext cx="50711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Углубленный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уровень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расширение и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углубление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знаний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учебному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368675">
              <a:lnSpc>
                <a:spcPct val="100000"/>
              </a:lnSpc>
              <a:spcBef>
                <a:spcPts val="860"/>
              </a:spcBef>
            </a:pPr>
            <a:r>
              <a:rPr spc="-35" dirty="0"/>
              <a:t>Уважаемые</a:t>
            </a:r>
            <a:r>
              <a:rPr spc="-25" dirty="0"/>
              <a:t> </a:t>
            </a:r>
            <a:r>
              <a:rPr spc="-15" dirty="0"/>
              <a:t>родители!</a:t>
            </a:r>
          </a:p>
          <a:p>
            <a:pPr marL="12700" marR="5080">
              <a:lnSpc>
                <a:spcPct val="100000"/>
              </a:lnSpc>
              <a:spcBef>
                <a:spcPts val="760"/>
              </a:spcBef>
              <a:tabLst>
                <a:tab pos="509270" algn="l"/>
                <a:tab pos="1586865" algn="l"/>
                <a:tab pos="3008630" algn="l"/>
                <a:tab pos="3862070" algn="l"/>
                <a:tab pos="5617845" algn="l"/>
                <a:tab pos="7029450" algn="l"/>
                <a:tab pos="8808085" algn="l"/>
                <a:tab pos="9618980" algn="l"/>
                <a:tab pos="11368405" algn="l"/>
              </a:tabLst>
            </a:pPr>
            <a:r>
              <a:rPr i="0" spc="-5" dirty="0">
                <a:latin typeface="Times New Roman"/>
                <a:cs typeface="Times New Roman"/>
              </a:rPr>
              <a:t>В	10-</a:t>
            </a:r>
            <a:r>
              <a:rPr i="0" spc="-110" dirty="0">
                <a:latin typeface="Times New Roman"/>
                <a:cs typeface="Times New Roman"/>
              </a:rPr>
              <a:t>1</a:t>
            </a:r>
            <a:r>
              <a:rPr i="0" spc="-5" dirty="0">
                <a:latin typeface="Times New Roman"/>
                <a:cs typeface="Times New Roman"/>
              </a:rPr>
              <a:t>1</a:t>
            </a:r>
            <a:r>
              <a:rPr i="0" dirty="0">
                <a:latin typeface="Times New Roman"/>
                <a:cs typeface="Times New Roman"/>
              </a:rPr>
              <a:t>	</a:t>
            </a:r>
            <a:r>
              <a:rPr i="0" spc="-5" dirty="0">
                <a:latin typeface="Times New Roman"/>
                <a:cs typeface="Times New Roman"/>
              </a:rPr>
              <a:t>к</a:t>
            </a:r>
            <a:r>
              <a:rPr i="0" spc="-15" dirty="0">
                <a:latin typeface="Times New Roman"/>
                <a:cs typeface="Times New Roman"/>
              </a:rPr>
              <a:t>л</a:t>
            </a:r>
            <a:r>
              <a:rPr i="0" spc="-5" dirty="0">
                <a:latin typeface="Times New Roman"/>
                <a:cs typeface="Times New Roman"/>
              </a:rPr>
              <a:t>ас</a:t>
            </a:r>
            <a:r>
              <a:rPr i="0" spc="20" dirty="0">
                <a:latin typeface="Times New Roman"/>
                <a:cs typeface="Times New Roman"/>
              </a:rPr>
              <a:t>с</a:t>
            </a:r>
            <a:r>
              <a:rPr i="0" spc="-5" dirty="0">
                <a:latin typeface="Times New Roman"/>
                <a:cs typeface="Times New Roman"/>
              </a:rPr>
              <a:t>ах</a:t>
            </a:r>
            <a:r>
              <a:rPr i="0" dirty="0">
                <a:latin typeface="Times New Roman"/>
                <a:cs typeface="Times New Roman"/>
              </a:rPr>
              <a:t>	</a:t>
            </a:r>
            <a:r>
              <a:rPr i="0" spc="-45" dirty="0">
                <a:latin typeface="Times New Roman"/>
                <a:cs typeface="Times New Roman"/>
              </a:rPr>
              <a:t>в</a:t>
            </a:r>
            <a:r>
              <a:rPr i="0" spc="-5" dirty="0">
                <a:latin typeface="Times New Roman"/>
                <a:cs typeface="Times New Roman"/>
              </a:rPr>
              <a:t>аш</a:t>
            </a:r>
            <a:r>
              <a:rPr i="0" dirty="0">
                <a:latin typeface="Times New Roman"/>
                <a:cs typeface="Times New Roman"/>
              </a:rPr>
              <a:t>	</a:t>
            </a:r>
            <a:r>
              <a:rPr i="0" spc="-10" dirty="0">
                <a:latin typeface="Times New Roman"/>
                <a:cs typeface="Times New Roman"/>
              </a:rPr>
              <a:t>ш</a:t>
            </a:r>
            <a:r>
              <a:rPr i="0" spc="-140" dirty="0">
                <a:latin typeface="Times New Roman"/>
                <a:cs typeface="Times New Roman"/>
              </a:rPr>
              <a:t>к</a:t>
            </a:r>
            <a:r>
              <a:rPr i="0" spc="-40" dirty="0">
                <a:latin typeface="Times New Roman"/>
                <a:cs typeface="Times New Roman"/>
              </a:rPr>
              <a:t>о</a:t>
            </a:r>
            <a:r>
              <a:rPr i="0" spc="-10" dirty="0">
                <a:latin typeface="Times New Roman"/>
                <a:cs typeface="Times New Roman"/>
              </a:rPr>
              <a:t>л</a:t>
            </a:r>
            <a:r>
              <a:rPr i="0" spc="-15" dirty="0">
                <a:latin typeface="Times New Roman"/>
                <a:cs typeface="Times New Roman"/>
              </a:rPr>
              <a:t>ь</a:t>
            </a:r>
            <a:r>
              <a:rPr i="0" spc="-10" dirty="0">
                <a:latin typeface="Times New Roman"/>
                <a:cs typeface="Times New Roman"/>
              </a:rPr>
              <a:t>ни</a:t>
            </a:r>
            <a:r>
              <a:rPr i="0" spc="-5" dirty="0">
                <a:latin typeface="Times New Roman"/>
                <a:cs typeface="Times New Roman"/>
              </a:rPr>
              <a:t>к</a:t>
            </a:r>
            <a:r>
              <a:rPr i="0" dirty="0">
                <a:latin typeface="Times New Roman"/>
                <a:cs typeface="Times New Roman"/>
              </a:rPr>
              <a:t>	</a:t>
            </a:r>
            <a:r>
              <a:rPr i="0" spc="5" dirty="0">
                <a:latin typeface="Times New Roman"/>
                <a:cs typeface="Times New Roman"/>
              </a:rPr>
              <a:t>и</a:t>
            </a:r>
            <a:r>
              <a:rPr i="0" spc="-70" dirty="0">
                <a:latin typeface="Times New Roman"/>
                <a:cs typeface="Times New Roman"/>
              </a:rPr>
              <a:t>з</a:t>
            </a:r>
            <a:r>
              <a:rPr i="0" spc="-5" dirty="0">
                <a:latin typeface="Times New Roman"/>
                <a:cs typeface="Times New Roman"/>
              </a:rPr>
              <a:t>уча</a:t>
            </a:r>
            <a:r>
              <a:rPr i="0" spc="-20" dirty="0">
                <a:latin typeface="Times New Roman"/>
                <a:cs typeface="Times New Roman"/>
              </a:rPr>
              <a:t>е</a:t>
            </a:r>
            <a:r>
              <a:rPr i="0" spc="-5" dirty="0">
                <a:latin typeface="Times New Roman"/>
                <a:cs typeface="Times New Roman"/>
              </a:rPr>
              <a:t>т</a:t>
            </a:r>
            <a:r>
              <a:rPr i="0" dirty="0">
                <a:latin typeface="Times New Roman"/>
                <a:cs typeface="Times New Roman"/>
              </a:rPr>
              <a:t>	</a:t>
            </a:r>
            <a:r>
              <a:rPr b="1" i="0" u="heavy" spc="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м</a:t>
            </a:r>
            <a:r>
              <a:rPr b="1" i="0" u="heavy" spc="-10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ин</a:t>
            </a:r>
            <a:r>
              <a:rPr b="1" i="0" u="heavy" spc="-20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</a:t>
            </a:r>
            <a:r>
              <a:rPr b="1" i="0" u="heavy" spc="-10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м</a:t>
            </a:r>
            <a:r>
              <a:rPr b="1" i="0" u="heavy" spc="-3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у</a:t>
            </a:r>
            <a:r>
              <a:rPr b="1" i="0" u="heavy" spc="-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м</a:t>
            </a:r>
            <a:r>
              <a:rPr b="1" i="0" u="heavy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	</a:t>
            </a:r>
            <a:r>
              <a:rPr b="1" i="0" u="heavy" spc="-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два</a:t>
            </a:r>
            <a:r>
              <a:rPr b="1" i="0" u="heavy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	</a:t>
            </a:r>
            <a:r>
              <a:rPr b="1" i="0" u="heavy" spc="-10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пр</a:t>
            </a:r>
            <a:r>
              <a:rPr b="1" i="0" u="heavy" spc="-50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е</a:t>
            </a:r>
            <a:r>
              <a:rPr b="1" i="0" u="heavy" spc="-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дме</a:t>
            </a:r>
            <a:r>
              <a:rPr b="1" i="0" u="heavy" spc="1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т</a:t>
            </a:r>
            <a:r>
              <a:rPr b="1" i="0" u="heavy" spc="-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а</a:t>
            </a:r>
            <a:r>
              <a:rPr b="1" i="0" u="heavy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	</a:t>
            </a:r>
            <a:r>
              <a:rPr i="0" spc="-5" dirty="0">
                <a:latin typeface="Times New Roman"/>
                <a:cs typeface="Times New Roman"/>
              </a:rPr>
              <a:t>на  </a:t>
            </a:r>
            <a:r>
              <a:rPr i="0" spc="-30" dirty="0">
                <a:latin typeface="Times New Roman"/>
                <a:cs typeface="Times New Roman"/>
              </a:rPr>
              <a:t>углубленном</a:t>
            </a:r>
            <a:r>
              <a:rPr i="0" spc="-5" dirty="0">
                <a:latin typeface="Times New Roman"/>
                <a:cs typeface="Times New Roman"/>
              </a:rPr>
              <a:t> уровне.</a:t>
            </a:r>
          </a:p>
          <a:p>
            <a:pPr marL="12700" marR="6350">
              <a:lnSpc>
                <a:spcPct val="100000"/>
              </a:lnSpc>
              <a:tabLst>
                <a:tab pos="1510665" algn="l"/>
                <a:tab pos="3130550" algn="l"/>
                <a:tab pos="3639820" algn="l"/>
                <a:tab pos="5208270" algn="l"/>
                <a:tab pos="5678805" algn="l"/>
                <a:tab pos="7619365" algn="l"/>
                <a:tab pos="9036685" algn="l"/>
              </a:tabLst>
            </a:pPr>
            <a:r>
              <a:rPr i="0" spc="-5" dirty="0">
                <a:latin typeface="Times New Roman"/>
                <a:cs typeface="Times New Roman"/>
              </a:rPr>
              <a:t>Учебн</a:t>
            </a:r>
            <a:r>
              <a:rPr i="0" spc="10" dirty="0">
                <a:latin typeface="Times New Roman"/>
                <a:cs typeface="Times New Roman"/>
              </a:rPr>
              <a:t>ы</a:t>
            </a:r>
            <a:r>
              <a:rPr i="0" spc="-5" dirty="0">
                <a:latin typeface="Times New Roman"/>
                <a:cs typeface="Times New Roman"/>
              </a:rPr>
              <a:t>е</a:t>
            </a:r>
            <a:r>
              <a:rPr i="0" dirty="0">
                <a:latin typeface="Times New Roman"/>
                <a:cs typeface="Times New Roman"/>
              </a:rPr>
              <a:t>	</a:t>
            </a:r>
            <a:r>
              <a:rPr i="0" spc="-10" dirty="0">
                <a:latin typeface="Times New Roman"/>
                <a:cs typeface="Times New Roman"/>
              </a:rPr>
              <a:t>п</a:t>
            </a:r>
            <a:r>
              <a:rPr i="0" dirty="0">
                <a:latin typeface="Times New Roman"/>
                <a:cs typeface="Times New Roman"/>
              </a:rPr>
              <a:t>р</a:t>
            </a:r>
            <a:r>
              <a:rPr i="0" spc="-50" dirty="0">
                <a:latin typeface="Times New Roman"/>
                <a:cs typeface="Times New Roman"/>
              </a:rPr>
              <a:t>е</a:t>
            </a:r>
            <a:r>
              <a:rPr i="0" spc="-5" dirty="0">
                <a:latin typeface="Times New Roman"/>
                <a:cs typeface="Times New Roman"/>
              </a:rPr>
              <a:t>дметы</a:t>
            </a:r>
            <a:r>
              <a:rPr i="0" dirty="0">
                <a:latin typeface="Times New Roman"/>
                <a:cs typeface="Times New Roman"/>
              </a:rPr>
              <a:t>	о</a:t>
            </a:r>
            <a:r>
              <a:rPr i="0" spc="-5" dirty="0">
                <a:latin typeface="Times New Roman"/>
                <a:cs typeface="Times New Roman"/>
              </a:rPr>
              <a:t>н</a:t>
            </a:r>
            <a:r>
              <a:rPr i="0" dirty="0">
                <a:latin typeface="Times New Roman"/>
                <a:cs typeface="Times New Roman"/>
              </a:rPr>
              <a:t>	в</a:t>
            </a:r>
            <a:r>
              <a:rPr i="0" spc="-5" dirty="0">
                <a:latin typeface="Times New Roman"/>
                <a:cs typeface="Times New Roman"/>
              </a:rPr>
              <a:t>ы</a:t>
            </a:r>
            <a:r>
              <a:rPr i="0" dirty="0">
                <a:latin typeface="Times New Roman"/>
                <a:cs typeface="Times New Roman"/>
              </a:rPr>
              <a:t>б</a:t>
            </a:r>
            <a:r>
              <a:rPr i="0" spc="-10" dirty="0">
                <a:latin typeface="Times New Roman"/>
                <a:cs typeface="Times New Roman"/>
              </a:rPr>
              <a:t>и</a:t>
            </a:r>
            <a:r>
              <a:rPr i="0" dirty="0">
                <a:latin typeface="Times New Roman"/>
                <a:cs typeface="Times New Roman"/>
              </a:rPr>
              <a:t>р</a:t>
            </a:r>
            <a:r>
              <a:rPr i="0" spc="-5" dirty="0">
                <a:latin typeface="Times New Roman"/>
                <a:cs typeface="Times New Roman"/>
              </a:rPr>
              <a:t>а</a:t>
            </a:r>
            <a:r>
              <a:rPr i="0" spc="-20" dirty="0">
                <a:latin typeface="Times New Roman"/>
                <a:cs typeface="Times New Roman"/>
              </a:rPr>
              <a:t>е</a:t>
            </a:r>
            <a:r>
              <a:rPr i="0" spc="-5" dirty="0">
                <a:latin typeface="Times New Roman"/>
                <a:cs typeface="Times New Roman"/>
              </a:rPr>
              <a:t>т</a:t>
            </a:r>
            <a:r>
              <a:rPr i="0" dirty="0">
                <a:latin typeface="Times New Roman"/>
                <a:cs typeface="Times New Roman"/>
              </a:rPr>
              <a:t>	</a:t>
            </a:r>
            <a:r>
              <a:rPr i="0" spc="-5" dirty="0">
                <a:latin typeface="Times New Roman"/>
                <a:cs typeface="Times New Roman"/>
              </a:rPr>
              <a:t>из</a:t>
            </a:r>
            <a:r>
              <a:rPr i="0" dirty="0">
                <a:latin typeface="Times New Roman"/>
                <a:cs typeface="Times New Roman"/>
              </a:rPr>
              <a:t>	</a:t>
            </a:r>
            <a:r>
              <a:rPr i="0" spc="5" dirty="0">
                <a:latin typeface="Times New Roman"/>
                <a:cs typeface="Times New Roman"/>
              </a:rPr>
              <a:t>п</a:t>
            </a:r>
            <a:r>
              <a:rPr i="0" spc="-5" dirty="0">
                <a:latin typeface="Times New Roman"/>
                <a:cs typeface="Times New Roman"/>
              </a:rPr>
              <a:t>р</a:t>
            </a:r>
            <a:r>
              <a:rPr i="0" spc="-45" dirty="0">
                <a:latin typeface="Times New Roman"/>
                <a:cs typeface="Times New Roman"/>
              </a:rPr>
              <a:t>е</a:t>
            </a:r>
            <a:r>
              <a:rPr i="0" spc="-5" dirty="0">
                <a:latin typeface="Times New Roman"/>
                <a:cs typeface="Times New Roman"/>
              </a:rPr>
              <a:t>дметной</a:t>
            </a:r>
            <a:r>
              <a:rPr i="0" dirty="0">
                <a:latin typeface="Times New Roman"/>
                <a:cs typeface="Times New Roman"/>
              </a:rPr>
              <a:t>	</a:t>
            </a:r>
            <a:r>
              <a:rPr i="0" spc="-5" dirty="0">
                <a:latin typeface="Times New Roman"/>
                <a:cs typeface="Times New Roman"/>
              </a:rPr>
              <a:t>о</a:t>
            </a:r>
            <a:r>
              <a:rPr i="0" spc="-70" dirty="0">
                <a:latin typeface="Times New Roman"/>
                <a:cs typeface="Times New Roman"/>
              </a:rPr>
              <a:t>б</a:t>
            </a:r>
            <a:r>
              <a:rPr i="0" spc="-10" dirty="0">
                <a:latin typeface="Times New Roman"/>
                <a:cs typeface="Times New Roman"/>
              </a:rPr>
              <a:t>л</a:t>
            </a:r>
            <a:r>
              <a:rPr i="0" spc="-15" dirty="0">
                <a:latin typeface="Times New Roman"/>
                <a:cs typeface="Times New Roman"/>
              </a:rPr>
              <a:t>а</a:t>
            </a:r>
            <a:r>
              <a:rPr i="0" spc="-5" dirty="0">
                <a:latin typeface="Times New Roman"/>
                <a:cs typeface="Times New Roman"/>
              </a:rPr>
              <a:t>ст</a:t>
            </a:r>
            <a:r>
              <a:rPr i="0" spc="5" dirty="0">
                <a:latin typeface="Times New Roman"/>
                <a:cs typeface="Times New Roman"/>
              </a:rPr>
              <a:t>и</a:t>
            </a:r>
            <a:r>
              <a:rPr i="0" spc="-5" dirty="0">
                <a:latin typeface="Times New Roman"/>
                <a:cs typeface="Times New Roman"/>
              </a:rPr>
              <a:t>,</a:t>
            </a:r>
            <a:r>
              <a:rPr i="0" dirty="0">
                <a:latin typeface="Times New Roman"/>
                <a:cs typeface="Times New Roman"/>
              </a:rPr>
              <a:t>	</a:t>
            </a:r>
            <a:r>
              <a:rPr i="0" spc="-5" dirty="0">
                <a:latin typeface="Times New Roman"/>
                <a:cs typeface="Times New Roman"/>
              </a:rPr>
              <a:t>со</a:t>
            </a:r>
            <a:r>
              <a:rPr i="0" spc="-40" dirty="0">
                <a:latin typeface="Times New Roman"/>
                <a:cs typeface="Times New Roman"/>
              </a:rPr>
              <a:t>о</a:t>
            </a:r>
            <a:r>
              <a:rPr i="0" spc="-5" dirty="0">
                <a:latin typeface="Times New Roman"/>
                <a:cs typeface="Times New Roman"/>
              </a:rPr>
              <a:t>т</a:t>
            </a:r>
            <a:r>
              <a:rPr i="0" spc="-15" dirty="0">
                <a:latin typeface="Times New Roman"/>
                <a:cs typeface="Times New Roman"/>
              </a:rPr>
              <a:t>в</a:t>
            </a:r>
            <a:r>
              <a:rPr i="0" spc="-5" dirty="0">
                <a:latin typeface="Times New Roman"/>
                <a:cs typeface="Times New Roman"/>
              </a:rPr>
              <a:t>е</a:t>
            </a:r>
            <a:r>
              <a:rPr i="0" spc="25" dirty="0">
                <a:latin typeface="Times New Roman"/>
                <a:cs typeface="Times New Roman"/>
              </a:rPr>
              <a:t>т</a:t>
            </a:r>
            <a:r>
              <a:rPr i="0" spc="-5" dirty="0">
                <a:latin typeface="Times New Roman"/>
                <a:cs typeface="Times New Roman"/>
              </a:rPr>
              <a:t>с</a:t>
            </a:r>
            <a:r>
              <a:rPr i="0" dirty="0">
                <a:latin typeface="Times New Roman"/>
                <a:cs typeface="Times New Roman"/>
              </a:rPr>
              <a:t>т</a:t>
            </a:r>
            <a:r>
              <a:rPr i="0" spc="-105" dirty="0">
                <a:latin typeface="Times New Roman"/>
                <a:cs typeface="Times New Roman"/>
              </a:rPr>
              <a:t>в</a:t>
            </a:r>
            <a:r>
              <a:rPr i="0" spc="-5" dirty="0">
                <a:latin typeface="Times New Roman"/>
                <a:cs typeface="Times New Roman"/>
              </a:rPr>
              <a:t>ующей  профилю</a:t>
            </a:r>
            <a:r>
              <a:rPr i="0" spc="-10" dirty="0">
                <a:latin typeface="Times New Roman"/>
                <a:cs typeface="Times New Roman"/>
              </a:rPr>
              <a:t> </a:t>
            </a:r>
            <a:r>
              <a:rPr i="0" spc="-15" dirty="0">
                <a:latin typeface="Times New Roman"/>
                <a:cs typeface="Times New Roman"/>
              </a:rPr>
              <a:t>обучения.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1476121" y="2044700"/>
            <a:ext cx="16320769" cy="7640955"/>
            <a:chOff x="1476121" y="2044700"/>
            <a:chExt cx="16320769" cy="764095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121" y="2044700"/>
              <a:ext cx="3920109" cy="6248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5143" y="6045834"/>
              <a:ext cx="11691366" cy="363969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813931" y="6325361"/>
            <a:ext cx="26689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1355" marR="5080" indent="-669290">
              <a:lnSpc>
                <a:spcPct val="100000"/>
              </a:lnSpc>
              <a:spcBef>
                <a:spcPts val="95"/>
              </a:spcBef>
            </a:pPr>
            <a:r>
              <a:rPr sz="2800" spc="-12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800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800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ло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ич</a:t>
            </a:r>
            <a:r>
              <a:rPr sz="2800" spc="5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ский  профиль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322297" y="6369177"/>
            <a:ext cx="27273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734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Естественно- </a:t>
            </a:r>
            <a:r>
              <a:rPr sz="28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научный</a:t>
            </a:r>
            <a:r>
              <a:rPr sz="28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профиль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39457" y="8395461"/>
            <a:ext cx="22656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8790" marR="5080" indent="-466725">
              <a:lnSpc>
                <a:spcPct val="100000"/>
              </a:lnSpc>
              <a:spcBef>
                <a:spcPts val="95"/>
              </a:spcBef>
            </a:pPr>
            <a:r>
              <a:rPr sz="2800" spc="-11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800" spc="-40" dirty="0">
                <a:solidFill>
                  <a:srgbClr val="001F5F"/>
                </a:solidFill>
                <a:latin typeface="Times New Roman"/>
                <a:cs typeface="Times New Roman"/>
              </a:rPr>
              <a:t>ум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ани</a:t>
            </a:r>
            <a:r>
              <a:rPr sz="2800" spc="3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арн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й  профиль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46707" y="8215376"/>
            <a:ext cx="23418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Социально-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2800" spc="-15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80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мич</a:t>
            </a:r>
            <a:r>
              <a:rPr sz="2800" spc="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ский  профиль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33633" y="7398511"/>
            <a:ext cx="24072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1815" marR="5080" indent="-539750">
              <a:lnSpc>
                <a:spcPct val="100000"/>
              </a:lnSpc>
              <a:spcBef>
                <a:spcPts val="95"/>
              </a:spcBef>
            </a:pPr>
            <a:r>
              <a:rPr sz="2800" spc="-25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нив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800" spc="2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800" spc="1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льный 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профиль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00" y="8845670"/>
            <a:ext cx="1440053" cy="1440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339" cy="10287127"/>
            <a:chOff x="0" y="0"/>
            <a:chExt cx="18288339" cy="10287127"/>
          </a:xfrm>
        </p:grpSpPr>
        <p:sp>
          <p:nvSpPr>
            <p:cNvPr id="3" name="object 3"/>
            <p:cNvSpPr/>
            <p:nvPr/>
          </p:nvSpPr>
          <p:spPr>
            <a:xfrm>
              <a:off x="36534" y="0"/>
              <a:ext cx="18251805" cy="10287000"/>
            </a:xfrm>
            <a:custGeom>
              <a:avLst/>
              <a:gdLst/>
              <a:ahLst/>
              <a:cxnLst/>
              <a:rect l="l" t="t" r="r" b="b"/>
              <a:pathLst>
                <a:path w="18251805" h="10287000">
                  <a:moveTo>
                    <a:pt x="0" y="0"/>
                  </a:moveTo>
                  <a:lnTo>
                    <a:pt x="0" y="10286997"/>
                  </a:lnTo>
                  <a:lnTo>
                    <a:pt x="18251465" y="10286997"/>
                  </a:lnTo>
                  <a:lnTo>
                    <a:pt x="182514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830445" cy="9819640"/>
            </a:xfrm>
            <a:custGeom>
              <a:avLst/>
              <a:gdLst/>
              <a:ahLst/>
              <a:cxnLst/>
              <a:rect l="l" t="t" r="r" b="b"/>
              <a:pathLst>
                <a:path w="4830445" h="9819640">
                  <a:moveTo>
                    <a:pt x="4830318" y="0"/>
                  </a:moveTo>
                  <a:lnTo>
                    <a:pt x="0" y="0"/>
                  </a:lnTo>
                  <a:lnTo>
                    <a:pt x="0" y="9280753"/>
                  </a:lnTo>
                  <a:lnTo>
                    <a:pt x="1677543" y="9819360"/>
                  </a:lnTo>
                  <a:lnTo>
                    <a:pt x="4830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6800" y="2713608"/>
              <a:ext cx="1665605" cy="3204845"/>
            </a:xfrm>
            <a:custGeom>
              <a:avLst/>
              <a:gdLst/>
              <a:ahLst/>
              <a:cxnLst/>
              <a:rect l="l" t="t" r="r" b="b"/>
              <a:pathLst>
                <a:path w="1665605" h="3204845">
                  <a:moveTo>
                    <a:pt x="0" y="0"/>
                  </a:moveTo>
                  <a:lnTo>
                    <a:pt x="1219962" y="2892679"/>
                  </a:lnTo>
                  <a:lnTo>
                    <a:pt x="1665605" y="3204845"/>
                  </a:lnTo>
                  <a:lnTo>
                    <a:pt x="475741" y="283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950722"/>
              <a:ext cx="4106545" cy="9336405"/>
            </a:xfrm>
            <a:custGeom>
              <a:avLst/>
              <a:gdLst/>
              <a:ahLst/>
              <a:cxnLst/>
              <a:rect l="l" t="t" r="r" b="b"/>
              <a:pathLst>
                <a:path w="4106545" h="9336405">
                  <a:moveTo>
                    <a:pt x="0" y="0"/>
                  </a:moveTo>
                  <a:lnTo>
                    <a:pt x="0" y="9336276"/>
                  </a:lnTo>
                  <a:lnTo>
                    <a:pt x="4106417" y="9336276"/>
                  </a:lnTo>
                  <a:lnTo>
                    <a:pt x="1051458" y="2390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15007" y="7011543"/>
              <a:ext cx="1665605" cy="3204845"/>
            </a:xfrm>
            <a:custGeom>
              <a:avLst/>
              <a:gdLst/>
              <a:ahLst/>
              <a:cxnLst/>
              <a:rect l="l" t="t" r="r" b="b"/>
              <a:pathLst>
                <a:path w="1665604" h="3204845">
                  <a:moveTo>
                    <a:pt x="0" y="0"/>
                  </a:moveTo>
                  <a:lnTo>
                    <a:pt x="1219962" y="2892653"/>
                  </a:lnTo>
                  <a:lnTo>
                    <a:pt x="1665605" y="3204794"/>
                  </a:lnTo>
                  <a:lnTo>
                    <a:pt x="475742" y="283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13397" y="359410"/>
            <a:ext cx="4717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Предлагаем</a:t>
            </a:r>
            <a:r>
              <a:rPr sz="3200" b="1" spc="-4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рассмотреть,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482975" marR="5080" indent="-3470910">
              <a:lnSpc>
                <a:spcPts val="3460"/>
              </a:lnSpc>
              <a:spcBef>
                <a:spcPts val="535"/>
              </a:spcBef>
              <a:tabLst>
                <a:tab pos="6908800" algn="l"/>
              </a:tabLst>
            </a:pPr>
            <a:r>
              <a:rPr spc="-10" dirty="0"/>
              <a:t>какие</a:t>
            </a:r>
            <a:r>
              <a:rPr spc="30" dirty="0"/>
              <a:t> </a:t>
            </a:r>
            <a:r>
              <a:rPr dirty="0"/>
              <a:t>учебные</a:t>
            </a:r>
            <a:r>
              <a:rPr spc="15" dirty="0"/>
              <a:t> </a:t>
            </a:r>
            <a:r>
              <a:rPr spc="-5" dirty="0"/>
              <a:t>предметы</a:t>
            </a:r>
            <a:r>
              <a:rPr spc="15" dirty="0"/>
              <a:t> </a:t>
            </a:r>
            <a:r>
              <a:rPr spc="-10" dirty="0"/>
              <a:t>изучаются	</a:t>
            </a:r>
            <a:r>
              <a:rPr dirty="0"/>
              <a:t>на</a:t>
            </a:r>
            <a:r>
              <a:rPr spc="-40" dirty="0"/>
              <a:t> </a:t>
            </a:r>
            <a:r>
              <a:rPr spc="-30" dirty="0"/>
              <a:t>углублённом</a:t>
            </a:r>
            <a:r>
              <a:rPr spc="-75" dirty="0"/>
              <a:t> </a:t>
            </a:r>
            <a:r>
              <a:rPr spc="-15" dirty="0"/>
              <a:t>уровне </a:t>
            </a:r>
            <a:r>
              <a:rPr spc="-78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5" dirty="0"/>
              <a:t>различных</a:t>
            </a:r>
            <a:r>
              <a:rPr spc="-15" dirty="0"/>
              <a:t> </a:t>
            </a:r>
            <a:r>
              <a:rPr spc="-5" dirty="0"/>
              <a:t>профилях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28600" y="1862073"/>
            <a:ext cx="16346169" cy="8128634"/>
            <a:chOff x="228600" y="1862073"/>
            <a:chExt cx="16346169" cy="8128634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80694" y="2098166"/>
              <a:ext cx="3393567" cy="18002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3595" y="1862073"/>
              <a:ext cx="3013836" cy="20642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8550643"/>
              <a:ext cx="1440052" cy="14400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505060" y="6102768"/>
              <a:ext cx="5219065" cy="3227705"/>
            </a:xfrm>
            <a:custGeom>
              <a:avLst/>
              <a:gdLst/>
              <a:ahLst/>
              <a:cxnLst/>
              <a:rect l="l" t="t" r="r" b="b"/>
              <a:pathLst>
                <a:path w="5219065" h="3227704">
                  <a:moveTo>
                    <a:pt x="0" y="3227578"/>
                  </a:moveTo>
                  <a:lnTo>
                    <a:pt x="5219064" y="3227578"/>
                  </a:lnTo>
                  <a:lnTo>
                    <a:pt x="5219064" y="0"/>
                  </a:lnTo>
                  <a:lnTo>
                    <a:pt x="0" y="0"/>
                  </a:lnTo>
                  <a:lnTo>
                    <a:pt x="0" y="322757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43600" y="2247874"/>
            <a:ext cx="5638800" cy="646430"/>
          </a:xfrm>
          <a:prstGeom prst="rect">
            <a:avLst/>
          </a:prstGeom>
          <a:solidFill>
            <a:srgbClr val="DBD9D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3600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Технологический</a:t>
            </a:r>
            <a:r>
              <a:rPr sz="3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профиль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25000" y="4482274"/>
            <a:ext cx="5219065" cy="1224915"/>
          </a:xfrm>
          <a:prstGeom prst="rect">
            <a:avLst/>
          </a:prstGeom>
          <a:solidFill>
            <a:srgbClr val="F7C8C8"/>
          </a:solidFill>
          <a:ln w="12700">
            <a:solidFill>
              <a:srgbClr val="2E528F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65"/>
              </a:spcBef>
            </a:pP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Технологический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профиль</a:t>
            </a:r>
            <a:endParaRPr sz="2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Вариант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29025" y="4535995"/>
            <a:ext cx="5219065" cy="1224915"/>
          </a:xfrm>
          <a:prstGeom prst="rect">
            <a:avLst/>
          </a:prstGeom>
          <a:solidFill>
            <a:srgbClr val="F7C8C8"/>
          </a:solidFill>
          <a:ln w="12700">
            <a:solidFill>
              <a:srgbClr val="2E528F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65"/>
              </a:spcBef>
            </a:pP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Технологический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профиль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Вариант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97263" y="6625843"/>
            <a:ext cx="486283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6565" marR="483234" indent="-4565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Математика</a:t>
            </a:r>
            <a:r>
              <a:rPr sz="28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(«Алгебра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начало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математического</a:t>
            </a:r>
            <a:endParaRPr sz="28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анализа»,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 «Геометрия»,</a:t>
            </a:r>
            <a:endParaRPr sz="28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«Вероятность</a:t>
            </a:r>
            <a:r>
              <a:rPr sz="28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статистика»)</a:t>
            </a:r>
            <a:endParaRPr sz="2800">
              <a:latin typeface="Times New Roman"/>
              <a:cs typeface="Times New Roman"/>
            </a:endParaRPr>
          </a:p>
          <a:p>
            <a:pPr marL="456565" indent="-456565">
              <a:lnSpc>
                <a:spcPct val="100000"/>
              </a:lnSpc>
              <a:buFont typeface="Arial MT"/>
              <a:buChar char="•"/>
              <a:tabLst>
                <a:tab pos="456565" algn="l"/>
                <a:tab pos="457200" algn="l"/>
              </a:tabLst>
            </a:pP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Информатика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48964" y="6102768"/>
            <a:ext cx="5219065" cy="3227705"/>
          </a:xfrm>
          <a:prstGeom prst="rect">
            <a:avLst/>
          </a:prstGeom>
          <a:solidFill>
            <a:srgbClr val="F3F3F3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650">
              <a:latin typeface="Times New Roman"/>
              <a:cs typeface="Times New Roman"/>
            </a:endParaRPr>
          </a:p>
          <a:p>
            <a:pPr marL="377825" marR="918844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Математика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(«Алгебра</a:t>
            </a:r>
            <a:r>
              <a:rPr sz="28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начало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математического</a:t>
            </a:r>
            <a:endParaRPr sz="280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анализа»,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 «Геометрия»,</a:t>
            </a:r>
            <a:endParaRPr sz="280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</a:pP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«Вероятность</a:t>
            </a:r>
            <a:r>
              <a:rPr sz="28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статистика»)</a:t>
            </a:r>
            <a:endParaRPr sz="2800">
              <a:latin typeface="Times New Roman"/>
              <a:cs typeface="Times New Roman"/>
            </a:endParaRPr>
          </a:p>
          <a:p>
            <a:pPr marL="377825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Физика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656</Words>
  <Application>Microsoft Office PowerPoint</Application>
  <PresentationFormat>Произвольный</PresentationFormat>
  <Paragraphs>119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 MT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ФГОС СОО – Федеральный государственный  образовательный стандарт среднего общего образования</vt:lpstr>
      <vt:lpstr>ФГОС СОО – Федеральный государственный  образовательный стандарт среднего общего образования</vt:lpstr>
      <vt:lpstr>ФГОС СОО – Федеральный государственный  образовательный стандарт среднего общего образования</vt:lpstr>
      <vt:lpstr>ФГОС СОО – Федеральный государственный  образовательный стандарт среднего общего образования</vt:lpstr>
      <vt:lpstr>Какие учебные предметы изучают школьники в 10-11 классах?</vt:lpstr>
      <vt:lpstr>В чем отличие базового от углубленного уровня  изучения учебного предмета?</vt:lpstr>
      <vt:lpstr>какие учебные предметы изучаются на углублённом уровне  в различных профилях</vt:lpstr>
      <vt:lpstr>Гуманитарный профиль</vt:lpstr>
      <vt:lpstr>Социально-экономический профиль</vt:lpstr>
      <vt:lpstr> Профильное обучение в 10-11 классах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Борисова</dc:creator>
  <cp:lastModifiedBy>Мария Юрьевна Мельничок</cp:lastModifiedBy>
  <cp:revision>14</cp:revision>
  <dcterms:created xsi:type="dcterms:W3CDTF">2023-05-17T08:52:09Z</dcterms:created>
  <dcterms:modified xsi:type="dcterms:W3CDTF">2023-05-18T09:46:19Z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2023-05-17T00:00:00Z</vt:filetime>
  </property>
</Properties>
</file>