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 слайд У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выбор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4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7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" y="0"/>
            <a:ext cx="9140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1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4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СТО ДОРО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14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Точка роста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" y="0"/>
            <a:ext cx="913258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КОЛЛЕДЖ ШУШЕНСКИЙ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3215" cy="68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2022-10-27T13:38:21Z</dcterms:created>
  <dcterms:modified xsi:type="dcterms:W3CDTF">2022-10-30T08:05:22Z</dcterms:modified>
</cp:coreProperties>
</file>