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8" autoAdjust="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чие программы\ое-мая-уже-сражение-приходит-славы-цветков-фашизма-дня-герои-вечной-1115835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348880"/>
            <a:ext cx="2438400" cy="162401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801434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Филиал муниципального бюджетного общеобразовательного учреждения «Ермаковская средняя школа №2»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Новоозёрновская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основная школа»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3554728"/>
            <a:ext cx="2843808" cy="1602464"/>
          </a:xfrm>
        </p:spPr>
        <p:txBody>
          <a:bodyPr>
            <a:normAutofit fontScale="325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Выполнил: 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ученик 3 класса</a:t>
            </a:r>
          </a:p>
          <a:p>
            <a:pPr algn="just"/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Петрикевич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Егор Андреевич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8 лет,</a:t>
            </a:r>
          </a:p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</a:p>
          <a:p>
            <a:pPr algn="just"/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Файзулина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Елена Николаевна.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рабочие программы\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0" y="2202178"/>
            <a:ext cx="4572000" cy="27051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77281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 И мужество, как знамя пронесли…»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6165304"/>
            <a:ext cx="1099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2021г.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12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рабочие программы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717" y="0"/>
            <a:ext cx="91420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12798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4000">
        <p14:reveal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Дом\Downloads\20211122_1223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5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13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рабочие программы\8dd8fed15eab48a24dbd1cdeb650a89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3" y="620688"/>
            <a:ext cx="7296811" cy="547260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1393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рабочие программы\img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686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45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Филиал муниципального бюджетного общеобразовательного учреждения «Ермаковская средняя школа №2» «Новоозёрновская основная школа»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Филиал муниципального бюджетного общеобразовательного учреждения «Ермаковская средняя школа №2» «Новоозёрновская основная школа»</dc:title>
  <dc:creator>Дом</dc:creator>
  <cp:lastModifiedBy>1</cp:lastModifiedBy>
  <cp:revision>6</cp:revision>
  <dcterms:created xsi:type="dcterms:W3CDTF">2021-11-24T02:34:24Z</dcterms:created>
  <dcterms:modified xsi:type="dcterms:W3CDTF">2021-11-24T09:10:59Z</dcterms:modified>
</cp:coreProperties>
</file>