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3848F-184A-4E75-9B0F-FD570DEBDFF6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07025-3C71-4ADB-B340-48F4C5672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7025-3C71-4ADB-B340-48F4C5672AD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4714907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Каждый день жизни прибавляет частичку...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Карточка 4.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Реши примеры: </a:t>
            </a:r>
          </a:p>
          <a:p>
            <a:pPr>
              <a:buNone/>
            </a:pPr>
            <a:r>
              <a:rPr lang="ru-RU" sz="3600" b="1" dirty="0" smtClean="0"/>
              <a:t>   7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… = 56                            7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…  = 63      </a:t>
            </a:r>
          </a:p>
          <a:p>
            <a:pPr>
              <a:buNone/>
            </a:pPr>
            <a:r>
              <a:rPr lang="ru-RU" sz="3600" b="1" dirty="0" smtClean="0"/>
              <a:t>   …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7 = 49                            7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… = 42                 </a:t>
            </a:r>
          </a:p>
          <a:p>
            <a:pPr>
              <a:buNone/>
            </a:pPr>
            <a:r>
              <a:rPr lang="ru-RU" sz="3600" b="1" dirty="0" smtClean="0"/>
              <a:t>   7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… = 35                            7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… = 70 </a:t>
            </a:r>
          </a:p>
          <a:p>
            <a:pPr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- </a:t>
            </a:r>
            <a:r>
              <a:rPr lang="ru-RU" sz="2800" b="1" i="1" u="sng" dirty="0" smtClean="0">
                <a:solidFill>
                  <a:srgbClr val="00B050"/>
                </a:solidFill>
              </a:rPr>
              <a:t>Оцените, пожалуйста, работу над заданием.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 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Карточка 5. 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Поставь </a:t>
            </a:r>
            <a:r>
              <a:rPr lang="ru-RU" b="1" dirty="0" smtClean="0"/>
              <a:t>нужный знак</a:t>
            </a:r>
            <a:r>
              <a:rPr lang="en-US" b="1" dirty="0" smtClean="0"/>
              <a:t>    &gt;</a:t>
            </a:r>
            <a:r>
              <a:rPr lang="ru-RU" b="1" dirty="0" smtClean="0"/>
              <a:t>, </a:t>
            </a:r>
            <a:r>
              <a:rPr lang="en-US" b="1" dirty="0" smtClean="0"/>
              <a:t>  &lt;</a:t>
            </a:r>
            <a:r>
              <a:rPr lang="ru-RU" b="1" dirty="0" smtClean="0"/>
              <a:t>,</a:t>
            </a:r>
            <a:r>
              <a:rPr lang="en-US" b="1" dirty="0" smtClean="0"/>
              <a:t>  =  </a:t>
            </a:r>
            <a:r>
              <a:rPr lang="ru-RU" b="1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6 + 6 + 6 + 6   *   6 </a:t>
            </a:r>
            <a:r>
              <a:rPr lang="ru-RU" sz="2800" dirty="0" err="1" smtClean="0"/>
              <a:t>х</a:t>
            </a:r>
            <a:r>
              <a:rPr lang="ru-RU" sz="2800" dirty="0" smtClean="0"/>
              <a:t> 4                5+ 5 + 5 + 4   *   5 </a:t>
            </a:r>
            <a:r>
              <a:rPr lang="ru-RU" sz="2800" dirty="0" err="1" smtClean="0"/>
              <a:t>х</a:t>
            </a:r>
            <a:r>
              <a:rPr lang="ru-RU" sz="2800" dirty="0" smtClean="0"/>
              <a:t> 6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 </a:t>
            </a:r>
            <a:r>
              <a:rPr lang="ru-RU" sz="2800" dirty="0" err="1" smtClean="0"/>
              <a:t>х</a:t>
            </a:r>
            <a:r>
              <a:rPr lang="ru-RU" sz="2800" dirty="0" smtClean="0"/>
              <a:t> 2   *   3 + 3 + 3                       4 </a:t>
            </a:r>
            <a:r>
              <a:rPr lang="ru-RU" sz="2800" dirty="0" err="1" smtClean="0"/>
              <a:t>х</a:t>
            </a:r>
            <a:r>
              <a:rPr lang="ru-RU" sz="2800" dirty="0" smtClean="0"/>
              <a:t> 3  =  4 + 4 + *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i="1" u="sng" dirty="0" smtClean="0">
                <a:solidFill>
                  <a:srgbClr val="00B050"/>
                </a:solidFill>
              </a:rPr>
              <a:t>- Оцените, пожалуйста, работу над заданием.</a:t>
            </a:r>
            <a:endParaRPr lang="ru-RU" sz="28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Карточка 6.</a:t>
            </a:r>
            <a:r>
              <a:rPr lang="en-US" b="1" i="1" u="sng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«Сундучки».</a:t>
            </a:r>
          </a:p>
          <a:p>
            <a:pPr>
              <a:buNone/>
            </a:pPr>
            <a:r>
              <a:rPr lang="ru-RU" i="1" dirty="0" smtClean="0"/>
              <a:t>Задание: </a:t>
            </a:r>
            <a:r>
              <a:rPr lang="ru-RU" i="1" dirty="0" smtClean="0"/>
              <a:t>«Разложи монеты в сундучки».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- </a:t>
            </a:r>
            <a:r>
              <a:rPr lang="ru-RU" b="1" i="1" u="sng" dirty="0" smtClean="0">
                <a:solidFill>
                  <a:srgbClr val="00B050"/>
                </a:solidFill>
              </a:rPr>
              <a:t>Оцените, пожалуйста, работу над заданием.</a:t>
            </a:r>
            <a:r>
              <a:rPr lang="ru-RU" b="1" i="1" dirty="0" smtClean="0"/>
              <a:t> </a:t>
            </a:r>
            <a:endParaRPr lang="ru-RU" dirty="0"/>
          </a:p>
        </p:txBody>
      </p:sp>
      <p:pic>
        <p:nvPicPr>
          <p:cNvPr id="4" name="Рисунок 3" descr="https://urok.1sept.ru/%D1%81%D1%82%D0%B0%D1%82%D1%8C%D0%B8/67234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457203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Оценка работы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s://fsd.kopilkaurokov.ru/uploads/user_file_546e22cf5d6e6/urok-matiematiki-v-4-klassie-tiema-tablitsa-umnozhieniia-chisla-9_2.png"/>
          <p:cNvPicPr>
            <a:picLocks noGrp="1"/>
          </p:cNvPicPr>
          <p:nvPr>
            <p:ph idx="1"/>
          </p:nvPr>
        </p:nvPicPr>
        <p:blipFill>
          <a:blip r:embed="rId2"/>
          <a:srcRect t="12963" r="1961" b="14815"/>
          <a:stretch>
            <a:fillRect/>
          </a:stretch>
        </p:blipFill>
        <p:spPr bwMode="auto">
          <a:xfrm>
            <a:off x="2500298" y="2357430"/>
            <a:ext cx="39290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fsd.kopilkaurokov.ru/uploads/user_file_546e22cf5d6e6/urok-matiematiki-v-4-klassie-tiema-tablitsa-umnozhieniia-chisla-9_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17049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fsd.kopilkaurokov.ru/uploads/user_file_546e22cf5d6e6/urok-matiematiki-v-4-klassie-tiema-tablitsa-umnozhieniia-chisla-9_1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714752"/>
            <a:ext cx="18669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https://vesti-aleksin.ru/upload/iblock/ab7/ab737cdc6b2b8051eefea88db9b745a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0796" y="2071678"/>
            <a:ext cx="5734475" cy="405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Д 4*8                 О 3*9                 Р 3*6                У 4*4 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Ь 4*4                 М 6*4                 Т 3*4                С  2*7</a:t>
            </a:r>
            <a:endParaRPr lang="ru-RU" sz="2800" b="1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2714620"/>
          <a:ext cx="8229600" cy="2786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211339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16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32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16</a:t>
                      </a:r>
                      <a:endParaRPr lang="ru-RU" sz="5400" dirty="0"/>
                    </a:p>
                  </a:txBody>
                  <a:tcPr/>
                </a:tc>
              </a:tr>
              <a:tr h="15747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Каждый день жизни прибавляет частичку</a:t>
            </a:r>
            <a:br>
              <a:rPr lang="ru-RU" sz="6600" b="1" i="1" dirty="0" smtClean="0"/>
            </a:br>
            <a:r>
              <a:rPr lang="ru-RU" sz="6600" b="1" i="1" dirty="0" smtClean="0"/>
              <a:t>мудрости.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589729"/>
            <a:ext cx="8229600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Карточка 1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Вставь </a:t>
            </a:r>
            <a:r>
              <a:rPr lang="ru-RU" b="1" dirty="0" smtClean="0"/>
              <a:t>пропущенные числа, называя компоненты действия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r>
              <a:rPr lang="ru-RU" b="1" dirty="0" smtClean="0"/>
              <a:t>4 </a:t>
            </a:r>
            <a:r>
              <a:rPr lang="ru-RU" b="1" dirty="0" err="1" smtClean="0"/>
              <a:t>х</a:t>
            </a:r>
            <a:r>
              <a:rPr lang="ru-RU" b="1" dirty="0" smtClean="0"/>
              <a:t> * = 20              6 </a:t>
            </a:r>
            <a:r>
              <a:rPr lang="ru-RU" b="1" dirty="0" err="1" smtClean="0"/>
              <a:t>х</a:t>
            </a:r>
            <a:r>
              <a:rPr lang="ru-RU" b="1" dirty="0" smtClean="0"/>
              <a:t> * = 30              5 </a:t>
            </a:r>
            <a:r>
              <a:rPr lang="ru-RU" b="1" dirty="0" err="1" smtClean="0"/>
              <a:t>х</a:t>
            </a:r>
            <a:r>
              <a:rPr lang="ru-RU" b="1" dirty="0" smtClean="0"/>
              <a:t> * = 40</a:t>
            </a:r>
          </a:p>
          <a:p>
            <a:r>
              <a:rPr lang="ru-RU" b="1" dirty="0" smtClean="0"/>
              <a:t>* </a:t>
            </a:r>
            <a:r>
              <a:rPr lang="ru-RU" b="1" dirty="0" err="1" smtClean="0"/>
              <a:t>х</a:t>
            </a:r>
            <a:r>
              <a:rPr lang="ru-RU" b="1" dirty="0" smtClean="0"/>
              <a:t> 4 = 20               * </a:t>
            </a:r>
            <a:r>
              <a:rPr lang="ru-RU" b="1" dirty="0" err="1" smtClean="0"/>
              <a:t>х</a:t>
            </a:r>
            <a:r>
              <a:rPr lang="ru-RU" b="1" dirty="0" smtClean="0"/>
              <a:t> 6 = 30             * </a:t>
            </a:r>
            <a:r>
              <a:rPr lang="ru-RU" b="1" dirty="0" err="1" smtClean="0"/>
              <a:t>х</a:t>
            </a:r>
            <a:r>
              <a:rPr lang="ru-RU" b="1" dirty="0" smtClean="0"/>
              <a:t> 5 = 40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rgbClr val="00B050"/>
                </a:solidFill>
              </a:rPr>
              <a:t>Оцените, пожалуйста, работу над заданием.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Карточка 2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Графическое письмо </a:t>
            </a:r>
          </a:p>
          <a:p>
            <a:pPr>
              <a:buNone/>
            </a:pPr>
            <a:r>
              <a:rPr lang="ru-RU" b="1" dirty="0" smtClean="0"/>
              <a:t>«Соедини </a:t>
            </a:r>
            <a:r>
              <a:rPr lang="ru-RU" b="1" dirty="0" smtClean="0"/>
              <a:t>точки. </a:t>
            </a:r>
            <a:r>
              <a:rPr lang="ru-RU" b="1" dirty="0" smtClean="0"/>
              <a:t>О</a:t>
            </a:r>
            <a:r>
              <a:rPr lang="ru-RU" b="1" dirty="0" smtClean="0"/>
              <a:t>предели </a:t>
            </a:r>
            <a:r>
              <a:rPr lang="ru-RU" b="1" dirty="0" smtClean="0"/>
              <a:t>рисунок».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Выполни действие: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 </a:t>
            </a:r>
            <a:r>
              <a:rPr lang="ru-RU" b="1" dirty="0" err="1" smtClean="0"/>
              <a:t>х</a:t>
            </a:r>
            <a:r>
              <a:rPr lang="ru-RU" b="1" dirty="0" smtClean="0"/>
              <a:t> 7 =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2 =</a:t>
            </a:r>
          </a:p>
          <a:p>
            <a:pPr>
              <a:buNone/>
            </a:pPr>
            <a:r>
              <a:rPr lang="ru-RU" b="1" dirty="0" smtClean="0"/>
              <a:t>3 </a:t>
            </a:r>
            <a:r>
              <a:rPr lang="ru-RU" b="1" dirty="0" err="1" smtClean="0"/>
              <a:t>х</a:t>
            </a:r>
            <a:r>
              <a:rPr lang="ru-RU" b="1" dirty="0" smtClean="0"/>
              <a:t> 7 =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3 =</a:t>
            </a:r>
          </a:p>
          <a:p>
            <a:pPr>
              <a:buNone/>
            </a:pPr>
            <a:r>
              <a:rPr lang="ru-RU" b="1" dirty="0" smtClean="0"/>
              <a:t>4 </a:t>
            </a:r>
            <a:r>
              <a:rPr lang="ru-RU" b="1" dirty="0" err="1" smtClean="0"/>
              <a:t>х</a:t>
            </a:r>
            <a:r>
              <a:rPr lang="ru-RU" b="1" dirty="0" smtClean="0"/>
              <a:t> 7 =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4 =</a:t>
            </a:r>
          </a:p>
          <a:p>
            <a:pPr>
              <a:buNone/>
            </a:pPr>
            <a:r>
              <a:rPr lang="ru-RU" b="1" dirty="0" smtClean="0"/>
              <a:t>5 </a:t>
            </a:r>
            <a:r>
              <a:rPr lang="ru-RU" b="1" dirty="0" err="1" smtClean="0"/>
              <a:t>х</a:t>
            </a:r>
            <a:r>
              <a:rPr lang="ru-RU" b="1" dirty="0" smtClean="0"/>
              <a:t> 7 =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5 =</a:t>
            </a:r>
          </a:p>
          <a:p>
            <a:pPr>
              <a:buNone/>
            </a:pPr>
            <a:r>
              <a:rPr lang="ru-RU" b="1" dirty="0" smtClean="0"/>
              <a:t>6 </a:t>
            </a:r>
            <a:r>
              <a:rPr lang="ru-RU" b="1" dirty="0" err="1" smtClean="0"/>
              <a:t>х</a:t>
            </a:r>
            <a:r>
              <a:rPr lang="ru-RU" b="1" dirty="0" smtClean="0"/>
              <a:t> 7 =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6 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Таблица умножения на 7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2 = 14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3 = 21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4 = 28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5 = 35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6 = 42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7 = 49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8 = 56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9 = 63</a:t>
            </a:r>
          </a:p>
          <a:p>
            <a:pPr>
              <a:buNone/>
            </a:pPr>
            <a:r>
              <a:rPr lang="ru-RU" b="1" dirty="0" smtClean="0"/>
              <a:t>           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10 = 70         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Карточка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/>
              <a:t>Дидактическая игра «Математический магазин»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b="1" dirty="0" smtClean="0"/>
              <a:t>Сколько рублей мама заплатила за покупку?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 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-Составить задачу. Записать решение в тетрадь.</a:t>
            </a: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- </a:t>
            </a:r>
            <a:r>
              <a:rPr lang="ru-RU" sz="4000" b="1" i="1" u="sng" dirty="0" smtClean="0">
                <a:solidFill>
                  <a:srgbClr val="00B050"/>
                </a:solidFill>
              </a:rPr>
              <a:t>Оцените, пожалуйста, работу над заданием.</a:t>
            </a:r>
            <a:endParaRPr lang="ru-RU" sz="4000" dirty="0" smtClean="0">
              <a:solidFill>
                <a:srgbClr val="00B050"/>
              </a:solidFill>
            </a:endParaRPr>
          </a:p>
          <a:p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428736"/>
          <a:ext cx="742955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3429024"/>
                <a:gridCol w="22145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Цена.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Количество.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Стоимость.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 рубля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 штук    - тетрадей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 рублей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 штук    - ручек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Гимнастика для глаз.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s://www.colorearjunior.com/coloreadas/triangulo_1267701867_img.gif"/>
          <p:cNvPicPr>
            <a:picLocks noGrp="1"/>
          </p:cNvPicPr>
          <p:nvPr>
            <p:ph idx="1"/>
          </p:nvPr>
        </p:nvPicPr>
        <p:blipFill>
          <a:blip r:embed="rId2"/>
          <a:srcRect l="8760" t="6075" r="8075" b="3589"/>
          <a:stretch>
            <a:fillRect/>
          </a:stretch>
        </p:blipFill>
        <p:spPr bwMode="auto">
          <a:xfrm>
            <a:off x="785786" y="1428737"/>
            <a:ext cx="11430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maska-spb.ru/wa-data/public/shop/products/69/20/22069/images/4485/4485.97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428736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nappygoat.com/b/e0f4b3f2d2d7afec3c4e74ce662f9c0f48d43f66"/>
          <p:cNvPicPr/>
          <p:nvPr/>
        </p:nvPicPr>
        <p:blipFill>
          <a:blip r:embed="rId4"/>
          <a:srcRect l="3429" t="2433" r="2045" b="2163"/>
          <a:stretch>
            <a:fillRect/>
          </a:stretch>
        </p:blipFill>
        <p:spPr bwMode="auto">
          <a:xfrm>
            <a:off x="4286248" y="3071810"/>
            <a:ext cx="949398" cy="103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plenka.market/assets/cache/images/item/1138/8cf801ba623849a87a6d59952eedf0a4.png"/>
          <p:cNvPicPr/>
          <p:nvPr/>
        </p:nvPicPr>
        <p:blipFill>
          <a:blip r:embed="rId5"/>
          <a:srcRect l="30583" t="24422" r="29779" b="25964"/>
          <a:stretch>
            <a:fillRect/>
          </a:stretch>
        </p:blipFill>
        <p:spPr bwMode="auto">
          <a:xfrm>
            <a:off x="1000100" y="528638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catherineasquithgallery.com/uploads/posts/2021-02/1612674325_1-p-zelenii-pryamougolnik-na-prozrachnom-fone-1.png"/>
          <p:cNvPicPr/>
          <p:nvPr/>
        </p:nvPicPr>
        <p:blipFill>
          <a:blip r:embed="rId6" cstate="print"/>
          <a:srcRect l="4400" t="11502" r="4200" b="12141"/>
          <a:stretch>
            <a:fillRect/>
          </a:stretch>
        </p:blipFill>
        <p:spPr bwMode="auto">
          <a:xfrm>
            <a:off x="6572264" y="5500702"/>
            <a:ext cx="17859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364</Words>
  <PresentationFormat>Экран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Каждый день жизни прибавляет частичку...</vt:lpstr>
      <vt:lpstr>Д 4*8                 О 3*9                 Р 3*6                У 4*4    Ь 4*4                 М 6*4                 Т 3*4                С  2*7</vt:lpstr>
      <vt:lpstr>Каждый день жизни прибавляет частичку мудрости.</vt:lpstr>
      <vt:lpstr>Карточка 1 </vt:lpstr>
      <vt:lpstr>Карточка 2 </vt:lpstr>
      <vt:lpstr>Выполни действие: </vt:lpstr>
      <vt:lpstr>Таблица умножения на 7</vt:lpstr>
      <vt:lpstr>Карточка 3 </vt:lpstr>
      <vt:lpstr>Гимнастика для глаз. </vt:lpstr>
      <vt:lpstr>Карточка 4.</vt:lpstr>
      <vt:lpstr>Карточка 5. </vt:lpstr>
      <vt:lpstr>Карточка 6.  </vt:lpstr>
      <vt:lpstr>Оценка работы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29</cp:revision>
  <dcterms:created xsi:type="dcterms:W3CDTF">2023-02-13T14:54:32Z</dcterms:created>
  <dcterms:modified xsi:type="dcterms:W3CDTF">2023-02-15T18:04:01Z</dcterms:modified>
</cp:coreProperties>
</file>