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17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6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05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8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7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4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27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6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8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10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C3B8-6796-41FE-878C-65427C9CE8F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2DE23-B5E0-4C79-8AB5-55ACA6727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2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8350696" cy="114057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Тесты по математике для 5 класса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для детей ОВЗ.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1257212"/>
            <a:ext cx="5544616" cy="548415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7200" b="1" dirty="0">
                <a:solidFill>
                  <a:srgbClr val="002060"/>
                </a:solidFill>
              </a:rPr>
              <a:t>1</a:t>
            </a:r>
            <a:r>
              <a:rPr lang="ru-RU" sz="7200" b="1" dirty="0" smtClean="0">
                <a:solidFill>
                  <a:srgbClr val="002060"/>
                </a:solidFill>
              </a:rPr>
              <a:t>. Все </a:t>
            </a:r>
            <a:r>
              <a:rPr lang="ru-RU" sz="7200" b="1" dirty="0">
                <a:solidFill>
                  <a:srgbClr val="002060"/>
                </a:solidFill>
              </a:rPr>
              <a:t>действия в пределах 100. Повторение.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2. Нумерация в пределах 1000.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3</a:t>
            </a:r>
            <a:r>
              <a:rPr lang="ru-RU" sz="7200" b="1" dirty="0" smtClean="0">
                <a:solidFill>
                  <a:srgbClr val="002060"/>
                </a:solidFill>
              </a:rPr>
              <a:t>. Нумерация </a:t>
            </a:r>
            <a:r>
              <a:rPr lang="ru-RU" sz="7200" b="1" dirty="0">
                <a:solidFill>
                  <a:srgbClr val="002060"/>
                </a:solidFill>
              </a:rPr>
              <a:t>в пределах 1000.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4</a:t>
            </a:r>
            <a:r>
              <a:rPr lang="ru-RU" sz="7200" b="1" dirty="0" smtClean="0">
                <a:solidFill>
                  <a:srgbClr val="002060"/>
                </a:solidFill>
              </a:rPr>
              <a:t>. Нумерация </a:t>
            </a:r>
            <a:r>
              <a:rPr lang="ru-RU" sz="7200" b="1" dirty="0">
                <a:solidFill>
                  <a:srgbClr val="002060"/>
                </a:solidFill>
              </a:rPr>
              <a:t>в пределах 1000. (Какое число пропущено)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5. Меры длины, массы.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6. Сложение и вычитание круглых десятков и сотен.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7</a:t>
            </a:r>
            <a:r>
              <a:rPr lang="ru-RU" sz="7200" b="1" dirty="0" smtClean="0">
                <a:solidFill>
                  <a:srgbClr val="002060"/>
                </a:solidFill>
              </a:rPr>
              <a:t>. Обыкновенные </a:t>
            </a:r>
            <a:r>
              <a:rPr lang="ru-RU" sz="7200" b="1" dirty="0">
                <a:solidFill>
                  <a:srgbClr val="002060"/>
                </a:solidFill>
              </a:rPr>
              <a:t>дроби.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8. Округление чисел до десятков, сотен.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9</a:t>
            </a:r>
            <a:r>
              <a:rPr lang="ru-RU" sz="7200" b="1" dirty="0" smtClean="0">
                <a:solidFill>
                  <a:srgbClr val="002060"/>
                </a:solidFill>
              </a:rPr>
              <a:t>. Разностное </a:t>
            </a:r>
            <a:r>
              <a:rPr lang="ru-RU" sz="7200" b="1" dirty="0">
                <a:solidFill>
                  <a:srgbClr val="002060"/>
                </a:solidFill>
              </a:rPr>
              <a:t>и кратное сравнение чисел.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10. Свойство 0 и 1 при умножении и делении.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11. Римская нумерация.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en-US" sz="7200" b="1" dirty="0">
                <a:solidFill>
                  <a:srgbClr val="002060"/>
                </a:solidFill>
              </a:rPr>
              <a:t>12. </a:t>
            </a:r>
            <a:r>
              <a:rPr lang="ru-RU" sz="7200" b="1" dirty="0">
                <a:solidFill>
                  <a:srgbClr val="002060"/>
                </a:solidFill>
              </a:rPr>
              <a:t>Умножение и деление чисел на 10, 100.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en-US" sz="7200" b="1" dirty="0">
                <a:solidFill>
                  <a:srgbClr val="002060"/>
                </a:solidFill>
              </a:rPr>
              <a:t>13. Д</a:t>
            </a:r>
            <a:r>
              <a:rPr lang="ru-RU" sz="7200" b="1" dirty="0" err="1">
                <a:solidFill>
                  <a:srgbClr val="002060"/>
                </a:solidFill>
              </a:rPr>
              <a:t>еление</a:t>
            </a:r>
            <a:r>
              <a:rPr lang="ru-RU" sz="7200" b="1" dirty="0">
                <a:solidFill>
                  <a:srgbClr val="002060"/>
                </a:solidFill>
              </a:rPr>
              <a:t> чисел на 10, 100.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14</a:t>
            </a:r>
            <a:r>
              <a:rPr lang="ru-RU" sz="7200" b="1" dirty="0" smtClean="0">
                <a:solidFill>
                  <a:srgbClr val="002060"/>
                </a:solidFill>
              </a:rPr>
              <a:t>. Преобразование </a:t>
            </a:r>
            <a:r>
              <a:rPr lang="ru-RU" sz="7200" b="1" dirty="0">
                <a:solidFill>
                  <a:srgbClr val="002060"/>
                </a:solidFill>
              </a:rPr>
              <a:t>чисел, полученных при измерении </a:t>
            </a:r>
            <a:r>
              <a:rPr lang="ru-RU" sz="7200" b="1" dirty="0" smtClean="0">
                <a:solidFill>
                  <a:srgbClr val="002060"/>
                </a:solidFill>
              </a:rPr>
              <a:t>мерами стоимости</a:t>
            </a:r>
            <a:r>
              <a:rPr lang="ru-RU" sz="7200" b="1" dirty="0">
                <a:solidFill>
                  <a:srgbClr val="002060"/>
                </a:solidFill>
              </a:rPr>
              <a:t>, длины, массы.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15</a:t>
            </a:r>
            <a:r>
              <a:rPr lang="ru-RU" sz="7200" b="1" dirty="0" smtClean="0">
                <a:solidFill>
                  <a:srgbClr val="002060"/>
                </a:solidFill>
              </a:rPr>
              <a:t>. Преобразование </a:t>
            </a:r>
            <a:r>
              <a:rPr lang="ru-RU" sz="7200" b="1" dirty="0">
                <a:solidFill>
                  <a:srgbClr val="002060"/>
                </a:solidFill>
              </a:rPr>
              <a:t>чисел, полученных при измерении </a:t>
            </a:r>
            <a:r>
              <a:rPr lang="ru-RU" sz="7200" b="1" dirty="0" smtClean="0">
                <a:solidFill>
                  <a:srgbClr val="002060"/>
                </a:solidFill>
              </a:rPr>
              <a:t> мерами </a:t>
            </a:r>
            <a:r>
              <a:rPr lang="ru-RU" sz="7200" b="1" dirty="0">
                <a:solidFill>
                  <a:srgbClr val="002060"/>
                </a:solidFill>
              </a:rPr>
              <a:t>стоимости, длины, массы.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b="1" dirty="0">
                <a:solidFill>
                  <a:srgbClr val="002060"/>
                </a:solidFill>
              </a:rPr>
              <a:t>16. Меры времени.</a:t>
            </a:r>
            <a:endParaRPr lang="ru-RU" sz="7200" dirty="0">
              <a:solidFill>
                <a:srgbClr val="002060"/>
              </a:solidFill>
            </a:endParaRPr>
          </a:p>
          <a:p>
            <a:pPr algn="l"/>
            <a:r>
              <a:rPr lang="ru-RU" sz="7200" dirty="0">
                <a:solidFill>
                  <a:srgbClr val="002060"/>
                </a:solidFill>
              </a:rPr>
              <a:t/>
            </a:r>
            <a:br>
              <a:rPr lang="ru-RU" sz="7200" dirty="0">
                <a:solidFill>
                  <a:srgbClr val="002060"/>
                </a:solidFill>
              </a:rPr>
            </a:br>
            <a:endParaRPr lang="ru-RU" sz="72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5" descr="Игротека математического круж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5763"/>
            <a:ext cx="2195736" cy="239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266278" y="35368"/>
            <a:ext cx="1908028" cy="1869953"/>
            <a:chOff x="1881" y="3114"/>
            <a:chExt cx="3099" cy="3520"/>
          </a:xfrm>
        </p:grpSpPr>
        <p:pic>
          <p:nvPicPr>
            <p:cNvPr id="6" name="Picture 8" descr="Рисунок13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1" y="4194"/>
              <a:ext cx="2286" cy="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860" y="4555"/>
              <a:ext cx="1120" cy="1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sz="7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!</a:t>
              </a:r>
              <a:endParaRPr lang="ru-RU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681" y="3114"/>
              <a:ext cx="1251" cy="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sz="7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?</a:t>
              </a:r>
              <a:endParaRPr lang="ru-RU"/>
            </a:p>
          </p:txBody>
        </p:sp>
      </p:grpSp>
      <p:pic>
        <p:nvPicPr>
          <p:cNvPr id="9" name="Picture 5" descr="2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25606"/>
            <a:ext cx="1512168" cy="146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192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               9.Разностное </a:t>
            </a:r>
            <a: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и кратное сравнение чисел.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graphicFrame>
        <p:nvGraphicFramePr>
          <p:cNvPr id="56" name="Объект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187337"/>
              </p:ext>
            </p:extLst>
          </p:nvPr>
        </p:nvGraphicFramePr>
        <p:xfrm>
          <a:off x="2339752" y="1693399"/>
          <a:ext cx="6124574" cy="4203192"/>
        </p:xfrm>
        <a:graphic>
          <a:graphicData uri="http://schemas.openxmlformats.org/drawingml/2006/table">
            <a:tbl>
              <a:tblPr/>
              <a:tblGrid>
                <a:gridCol w="336291"/>
                <a:gridCol w="3882634"/>
                <a:gridCol w="611438"/>
                <a:gridCol w="652201"/>
                <a:gridCol w="642010"/>
              </a:tblGrid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сколько 12 больше 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18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сколько 7 меньше14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21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Во сколько раз 20 больше, чем 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15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25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Во сколько раз 16 больше, чем 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24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Во сколько раз 3 меньше, чем 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Во сколько раз 4 меньше, чем 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сколько 20 больше 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16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24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сколько 10 больше 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17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 70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Во сколько раз 36 больше, чем 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30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42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Во сколько раз 4 меньше, чем 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16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0" y="5069395"/>
            <a:ext cx="2123819" cy="1751640"/>
            <a:chOff x="2109" y="2659"/>
            <a:chExt cx="1715" cy="1459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109" y="2659"/>
              <a:ext cx="1715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2109" y="2711"/>
              <a:ext cx="1625" cy="1335"/>
            </a:xfrm>
            <a:custGeom>
              <a:avLst/>
              <a:gdLst>
                <a:gd name="T0" fmla="*/ 1791 w 3249"/>
                <a:gd name="T1" fmla="*/ 0 h 2669"/>
                <a:gd name="T2" fmla="*/ 3249 w 3249"/>
                <a:gd name="T3" fmla="*/ 848 h 2669"/>
                <a:gd name="T4" fmla="*/ 2098 w 3249"/>
                <a:gd name="T5" fmla="*/ 2669 h 2669"/>
                <a:gd name="T6" fmla="*/ 590 w 3249"/>
                <a:gd name="T7" fmla="*/ 2595 h 2669"/>
                <a:gd name="T8" fmla="*/ 0 w 3249"/>
                <a:gd name="T9" fmla="*/ 1522 h 2669"/>
                <a:gd name="T10" fmla="*/ 1791 w 3249"/>
                <a:gd name="T11" fmla="*/ 0 h 2669"/>
                <a:gd name="T12" fmla="*/ 1791 w 3249"/>
                <a:gd name="T13" fmla="*/ 0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9" h="2669">
                  <a:moveTo>
                    <a:pt x="1791" y="0"/>
                  </a:moveTo>
                  <a:lnTo>
                    <a:pt x="3249" y="848"/>
                  </a:lnTo>
                  <a:lnTo>
                    <a:pt x="2098" y="2669"/>
                  </a:lnTo>
                  <a:lnTo>
                    <a:pt x="590" y="2595"/>
                  </a:lnTo>
                  <a:lnTo>
                    <a:pt x="0" y="1522"/>
                  </a:lnTo>
                  <a:lnTo>
                    <a:pt x="1791" y="0"/>
                  </a:lnTo>
                  <a:lnTo>
                    <a:pt x="1791" y="0"/>
                  </a:lnTo>
                  <a:close/>
                </a:path>
              </a:pathLst>
            </a:custGeom>
            <a:gradFill rotWithShape="1">
              <a:gsLst>
                <a:gs pos="0">
                  <a:srgbClr val="66FF33">
                    <a:alpha val="57001"/>
                  </a:srgbClr>
                </a:gs>
                <a:gs pos="50000">
                  <a:srgbClr val="66FF33">
                    <a:gamma/>
                    <a:tint val="25098"/>
                    <a:invGamma/>
                  </a:srgbClr>
                </a:gs>
                <a:gs pos="100000">
                  <a:srgbClr val="66FF33">
                    <a:alpha val="57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3573" y="3588"/>
              <a:ext cx="91" cy="122"/>
            </a:xfrm>
            <a:custGeom>
              <a:avLst/>
              <a:gdLst>
                <a:gd name="T0" fmla="*/ 0 w 182"/>
                <a:gd name="T1" fmla="*/ 1 h 244"/>
                <a:gd name="T2" fmla="*/ 6 w 182"/>
                <a:gd name="T3" fmla="*/ 0 h 244"/>
                <a:gd name="T4" fmla="*/ 6 w 182"/>
                <a:gd name="T5" fmla="*/ 8 h 244"/>
                <a:gd name="T6" fmla="*/ 1 w 182"/>
                <a:gd name="T7" fmla="*/ 8 h 244"/>
                <a:gd name="T8" fmla="*/ 0 w 182"/>
                <a:gd name="T9" fmla="*/ 1 h 244"/>
                <a:gd name="T10" fmla="*/ 0 w 182"/>
                <a:gd name="T11" fmla="*/ 1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244">
                  <a:moveTo>
                    <a:pt x="0" y="9"/>
                  </a:moveTo>
                  <a:lnTo>
                    <a:pt x="182" y="0"/>
                  </a:lnTo>
                  <a:lnTo>
                    <a:pt x="175" y="233"/>
                  </a:lnTo>
                  <a:lnTo>
                    <a:pt x="7" y="24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2C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3652" y="3554"/>
              <a:ext cx="48" cy="156"/>
            </a:xfrm>
            <a:custGeom>
              <a:avLst/>
              <a:gdLst>
                <a:gd name="T0" fmla="*/ 0 w 96"/>
                <a:gd name="T1" fmla="*/ 3 h 313"/>
                <a:gd name="T2" fmla="*/ 1 w 96"/>
                <a:gd name="T3" fmla="*/ 9 h 313"/>
                <a:gd name="T4" fmla="*/ 3 w 96"/>
                <a:gd name="T5" fmla="*/ 8 h 313"/>
                <a:gd name="T6" fmla="*/ 3 w 96"/>
                <a:gd name="T7" fmla="*/ 0 h 313"/>
                <a:gd name="T8" fmla="*/ 0 w 96"/>
                <a:gd name="T9" fmla="*/ 3 h 313"/>
                <a:gd name="T10" fmla="*/ 0 w 96"/>
                <a:gd name="T11" fmla="*/ 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3">
                  <a:moveTo>
                    <a:pt x="0" y="97"/>
                  </a:moveTo>
                  <a:lnTo>
                    <a:pt x="7" y="313"/>
                  </a:lnTo>
                  <a:lnTo>
                    <a:pt x="96" y="264"/>
                  </a:lnTo>
                  <a:lnTo>
                    <a:pt x="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3547" y="3575"/>
              <a:ext cx="46" cy="135"/>
            </a:xfrm>
            <a:custGeom>
              <a:avLst/>
              <a:gdLst>
                <a:gd name="T0" fmla="*/ 2 w 93"/>
                <a:gd name="T1" fmla="*/ 1 h 271"/>
                <a:gd name="T2" fmla="*/ 2 w 93"/>
                <a:gd name="T3" fmla="*/ 8 h 271"/>
                <a:gd name="T4" fmla="*/ 0 w 93"/>
                <a:gd name="T5" fmla="*/ 6 h 271"/>
                <a:gd name="T6" fmla="*/ 0 w 93"/>
                <a:gd name="T7" fmla="*/ 0 h 271"/>
                <a:gd name="T8" fmla="*/ 2 w 93"/>
                <a:gd name="T9" fmla="*/ 1 h 271"/>
                <a:gd name="T10" fmla="*/ 2 w 93"/>
                <a:gd name="T11" fmla="*/ 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71">
                  <a:moveTo>
                    <a:pt x="93" y="45"/>
                  </a:moveTo>
                  <a:lnTo>
                    <a:pt x="86" y="271"/>
                  </a:lnTo>
                  <a:lnTo>
                    <a:pt x="0" y="222"/>
                  </a:lnTo>
                  <a:lnTo>
                    <a:pt x="22" y="0"/>
                  </a:lnTo>
                  <a:lnTo>
                    <a:pt x="93" y="45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529" y="3506"/>
              <a:ext cx="169" cy="107"/>
            </a:xfrm>
            <a:custGeom>
              <a:avLst/>
              <a:gdLst>
                <a:gd name="T0" fmla="*/ 2 w 337"/>
                <a:gd name="T1" fmla="*/ 6 h 213"/>
                <a:gd name="T2" fmla="*/ 4 w 337"/>
                <a:gd name="T3" fmla="*/ 7 h 213"/>
                <a:gd name="T4" fmla="*/ 8 w 337"/>
                <a:gd name="T5" fmla="*/ 7 h 213"/>
                <a:gd name="T6" fmla="*/ 11 w 337"/>
                <a:gd name="T7" fmla="*/ 4 h 213"/>
                <a:gd name="T8" fmla="*/ 11 w 337"/>
                <a:gd name="T9" fmla="*/ 3 h 213"/>
                <a:gd name="T10" fmla="*/ 8 w 337"/>
                <a:gd name="T11" fmla="*/ 1 h 213"/>
                <a:gd name="T12" fmla="*/ 4 w 337"/>
                <a:gd name="T13" fmla="*/ 0 h 213"/>
                <a:gd name="T14" fmla="*/ 1 w 337"/>
                <a:gd name="T15" fmla="*/ 3 h 213"/>
                <a:gd name="T16" fmla="*/ 0 w 337"/>
                <a:gd name="T17" fmla="*/ 5 h 213"/>
                <a:gd name="T18" fmla="*/ 2 w 337"/>
                <a:gd name="T19" fmla="*/ 6 h 213"/>
                <a:gd name="T20" fmla="*/ 2 w 337"/>
                <a:gd name="T21" fmla="*/ 6 h 2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7" h="213">
                  <a:moveTo>
                    <a:pt x="64" y="171"/>
                  </a:moveTo>
                  <a:lnTo>
                    <a:pt x="128" y="213"/>
                  </a:lnTo>
                  <a:lnTo>
                    <a:pt x="246" y="212"/>
                  </a:lnTo>
                  <a:lnTo>
                    <a:pt x="335" y="127"/>
                  </a:lnTo>
                  <a:lnTo>
                    <a:pt x="337" y="85"/>
                  </a:lnTo>
                  <a:lnTo>
                    <a:pt x="238" y="7"/>
                  </a:lnTo>
                  <a:lnTo>
                    <a:pt x="106" y="0"/>
                  </a:lnTo>
                  <a:lnTo>
                    <a:pt x="1" y="83"/>
                  </a:lnTo>
                  <a:lnTo>
                    <a:pt x="0" y="145"/>
                  </a:lnTo>
                  <a:lnTo>
                    <a:pt x="64" y="171"/>
                  </a:lnTo>
                  <a:close/>
                </a:path>
              </a:pathLst>
            </a:custGeom>
            <a:solidFill>
              <a:srgbClr val="E69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472" y="3139"/>
              <a:ext cx="326" cy="209"/>
            </a:xfrm>
            <a:custGeom>
              <a:avLst/>
              <a:gdLst>
                <a:gd name="T0" fmla="*/ 1 w 653"/>
                <a:gd name="T1" fmla="*/ 0 h 419"/>
                <a:gd name="T2" fmla="*/ 20 w 653"/>
                <a:gd name="T3" fmla="*/ 11 h 419"/>
                <a:gd name="T4" fmla="*/ 19 w 653"/>
                <a:gd name="T5" fmla="*/ 12 h 419"/>
                <a:gd name="T6" fmla="*/ 11 w 653"/>
                <a:gd name="T7" fmla="*/ 13 h 419"/>
                <a:gd name="T8" fmla="*/ 0 w 653"/>
                <a:gd name="T9" fmla="*/ 6 h 419"/>
                <a:gd name="T10" fmla="*/ 1 w 653"/>
                <a:gd name="T11" fmla="*/ 0 h 419"/>
                <a:gd name="T12" fmla="*/ 1 w 653"/>
                <a:gd name="T13" fmla="*/ 0 h 4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3" h="419">
                  <a:moveTo>
                    <a:pt x="32" y="0"/>
                  </a:moveTo>
                  <a:lnTo>
                    <a:pt x="653" y="358"/>
                  </a:lnTo>
                  <a:lnTo>
                    <a:pt x="626" y="385"/>
                  </a:lnTo>
                  <a:lnTo>
                    <a:pt x="370" y="419"/>
                  </a:lnTo>
                  <a:lnTo>
                    <a:pt x="0" y="20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7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3469" y="3220"/>
              <a:ext cx="231" cy="217"/>
            </a:xfrm>
            <a:custGeom>
              <a:avLst/>
              <a:gdLst>
                <a:gd name="T0" fmla="*/ 1 w 462"/>
                <a:gd name="T1" fmla="*/ 0 h 433"/>
                <a:gd name="T2" fmla="*/ 15 w 462"/>
                <a:gd name="T3" fmla="*/ 8 h 433"/>
                <a:gd name="T4" fmla="*/ 14 w 462"/>
                <a:gd name="T5" fmla="*/ 14 h 433"/>
                <a:gd name="T6" fmla="*/ 0 w 462"/>
                <a:gd name="T7" fmla="*/ 8 h 433"/>
                <a:gd name="T8" fmla="*/ 1 w 462"/>
                <a:gd name="T9" fmla="*/ 0 h 433"/>
                <a:gd name="T10" fmla="*/ 1 w 462"/>
                <a:gd name="T11" fmla="*/ 0 h 4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2" h="433">
                  <a:moveTo>
                    <a:pt x="30" y="0"/>
                  </a:moveTo>
                  <a:lnTo>
                    <a:pt x="462" y="232"/>
                  </a:lnTo>
                  <a:lnTo>
                    <a:pt x="417" y="433"/>
                  </a:lnTo>
                  <a:lnTo>
                    <a:pt x="0" y="23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3679" y="3315"/>
              <a:ext cx="122" cy="120"/>
            </a:xfrm>
            <a:custGeom>
              <a:avLst/>
              <a:gdLst>
                <a:gd name="T0" fmla="*/ 0 w 244"/>
                <a:gd name="T1" fmla="*/ 8 h 240"/>
                <a:gd name="T2" fmla="*/ 2 w 244"/>
                <a:gd name="T3" fmla="*/ 2 h 240"/>
                <a:gd name="T4" fmla="*/ 8 w 244"/>
                <a:gd name="T5" fmla="*/ 0 h 240"/>
                <a:gd name="T6" fmla="*/ 6 w 244"/>
                <a:gd name="T7" fmla="*/ 8 h 240"/>
                <a:gd name="T8" fmla="*/ 0 w 244"/>
                <a:gd name="T9" fmla="*/ 8 h 240"/>
                <a:gd name="T10" fmla="*/ 0 w 244"/>
                <a:gd name="T11" fmla="*/ 8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">
                  <a:moveTo>
                    <a:pt x="0" y="240"/>
                  </a:moveTo>
                  <a:lnTo>
                    <a:pt x="33" y="34"/>
                  </a:lnTo>
                  <a:lnTo>
                    <a:pt x="244" y="0"/>
                  </a:lnTo>
                  <a:lnTo>
                    <a:pt x="188" y="23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3216" y="2965"/>
              <a:ext cx="216" cy="84"/>
            </a:xfrm>
            <a:custGeom>
              <a:avLst/>
              <a:gdLst>
                <a:gd name="T0" fmla="*/ 4 w 432"/>
                <a:gd name="T1" fmla="*/ 0 h 170"/>
                <a:gd name="T2" fmla="*/ 9 w 432"/>
                <a:gd name="T3" fmla="*/ 0 h 170"/>
                <a:gd name="T4" fmla="*/ 14 w 432"/>
                <a:gd name="T5" fmla="*/ 4 h 170"/>
                <a:gd name="T6" fmla="*/ 0 w 432"/>
                <a:gd name="T7" fmla="*/ 5 h 170"/>
                <a:gd name="T8" fmla="*/ 4 w 432"/>
                <a:gd name="T9" fmla="*/ 0 h 170"/>
                <a:gd name="T10" fmla="*/ 4 w 432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2" h="170">
                  <a:moveTo>
                    <a:pt x="118" y="0"/>
                  </a:moveTo>
                  <a:lnTo>
                    <a:pt x="270" y="13"/>
                  </a:lnTo>
                  <a:lnTo>
                    <a:pt x="432" y="148"/>
                  </a:lnTo>
                  <a:lnTo>
                    <a:pt x="0" y="1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3047" y="2739"/>
              <a:ext cx="250" cy="341"/>
            </a:xfrm>
            <a:custGeom>
              <a:avLst/>
              <a:gdLst>
                <a:gd name="T0" fmla="*/ 11 w 501"/>
                <a:gd name="T1" fmla="*/ 0 h 681"/>
                <a:gd name="T2" fmla="*/ 15 w 501"/>
                <a:gd name="T3" fmla="*/ 3 h 681"/>
                <a:gd name="T4" fmla="*/ 3 w 501"/>
                <a:gd name="T5" fmla="*/ 22 h 681"/>
                <a:gd name="T6" fmla="*/ 0 w 501"/>
                <a:gd name="T7" fmla="*/ 18 h 681"/>
                <a:gd name="T8" fmla="*/ 9 w 501"/>
                <a:gd name="T9" fmla="*/ 1 h 681"/>
                <a:gd name="T10" fmla="*/ 11 w 501"/>
                <a:gd name="T11" fmla="*/ 0 h 681"/>
                <a:gd name="T12" fmla="*/ 11 w 501"/>
                <a:gd name="T13" fmla="*/ 0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1" h="681">
                  <a:moveTo>
                    <a:pt x="370" y="0"/>
                  </a:moveTo>
                  <a:lnTo>
                    <a:pt x="501" y="78"/>
                  </a:lnTo>
                  <a:lnTo>
                    <a:pt x="98" y="681"/>
                  </a:lnTo>
                  <a:lnTo>
                    <a:pt x="0" y="570"/>
                  </a:lnTo>
                  <a:lnTo>
                    <a:pt x="304" y="3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3331" y="2799"/>
              <a:ext cx="169" cy="230"/>
            </a:xfrm>
            <a:custGeom>
              <a:avLst/>
              <a:gdLst>
                <a:gd name="T0" fmla="*/ 0 w 337"/>
                <a:gd name="T1" fmla="*/ 10 h 461"/>
                <a:gd name="T2" fmla="*/ 5 w 337"/>
                <a:gd name="T3" fmla="*/ 14 h 461"/>
                <a:gd name="T4" fmla="*/ 11 w 337"/>
                <a:gd name="T5" fmla="*/ 1 h 461"/>
                <a:gd name="T6" fmla="*/ 5 w 337"/>
                <a:gd name="T7" fmla="*/ 0 h 461"/>
                <a:gd name="T8" fmla="*/ 0 w 337"/>
                <a:gd name="T9" fmla="*/ 10 h 461"/>
                <a:gd name="T10" fmla="*/ 0 w 337"/>
                <a:gd name="T11" fmla="*/ 10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461">
                  <a:moveTo>
                    <a:pt x="0" y="349"/>
                  </a:moveTo>
                  <a:lnTo>
                    <a:pt x="159" y="461"/>
                  </a:lnTo>
                  <a:lnTo>
                    <a:pt x="337" y="55"/>
                  </a:lnTo>
                  <a:lnTo>
                    <a:pt x="155" y="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2704" y="3044"/>
              <a:ext cx="87" cy="171"/>
            </a:xfrm>
            <a:custGeom>
              <a:avLst/>
              <a:gdLst>
                <a:gd name="T0" fmla="*/ 0 w 176"/>
                <a:gd name="T1" fmla="*/ 1 h 342"/>
                <a:gd name="T2" fmla="*/ 4 w 176"/>
                <a:gd name="T3" fmla="*/ 0 h 342"/>
                <a:gd name="T4" fmla="*/ 5 w 176"/>
                <a:gd name="T5" fmla="*/ 11 h 342"/>
                <a:gd name="T6" fmla="*/ 1 w 176"/>
                <a:gd name="T7" fmla="*/ 10 h 342"/>
                <a:gd name="T8" fmla="*/ 0 w 176"/>
                <a:gd name="T9" fmla="*/ 1 h 342"/>
                <a:gd name="T10" fmla="*/ 0 w 176"/>
                <a:gd name="T11" fmla="*/ 1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2">
                  <a:moveTo>
                    <a:pt x="0" y="21"/>
                  </a:moveTo>
                  <a:lnTo>
                    <a:pt x="142" y="0"/>
                  </a:lnTo>
                  <a:lnTo>
                    <a:pt x="176" y="342"/>
                  </a:lnTo>
                  <a:lnTo>
                    <a:pt x="55" y="30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3027" y="3033"/>
              <a:ext cx="119" cy="103"/>
            </a:xfrm>
            <a:custGeom>
              <a:avLst/>
              <a:gdLst>
                <a:gd name="T0" fmla="*/ 0 w 240"/>
                <a:gd name="T1" fmla="*/ 0 h 205"/>
                <a:gd name="T2" fmla="*/ 5 w 240"/>
                <a:gd name="T3" fmla="*/ 1 h 205"/>
                <a:gd name="T4" fmla="*/ 7 w 240"/>
                <a:gd name="T5" fmla="*/ 7 h 205"/>
                <a:gd name="T6" fmla="*/ 0 w 240"/>
                <a:gd name="T7" fmla="*/ 5 h 205"/>
                <a:gd name="T8" fmla="*/ 0 w 240"/>
                <a:gd name="T9" fmla="*/ 0 h 205"/>
                <a:gd name="T10" fmla="*/ 0 w 240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0" h="205">
                  <a:moveTo>
                    <a:pt x="7" y="0"/>
                  </a:moveTo>
                  <a:lnTo>
                    <a:pt x="187" y="14"/>
                  </a:lnTo>
                  <a:lnTo>
                    <a:pt x="240" y="205"/>
                  </a:lnTo>
                  <a:lnTo>
                    <a:pt x="0" y="13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3232" y="3113"/>
              <a:ext cx="174" cy="276"/>
            </a:xfrm>
            <a:custGeom>
              <a:avLst/>
              <a:gdLst>
                <a:gd name="T0" fmla="*/ 4 w 347"/>
                <a:gd name="T1" fmla="*/ 0 h 553"/>
                <a:gd name="T2" fmla="*/ 11 w 347"/>
                <a:gd name="T3" fmla="*/ 0 h 553"/>
                <a:gd name="T4" fmla="*/ 6 w 347"/>
                <a:gd name="T5" fmla="*/ 17 h 553"/>
                <a:gd name="T6" fmla="*/ 0 w 347"/>
                <a:gd name="T7" fmla="*/ 12 h 553"/>
                <a:gd name="T8" fmla="*/ 4 w 347"/>
                <a:gd name="T9" fmla="*/ 0 h 553"/>
                <a:gd name="T10" fmla="*/ 4 w 347"/>
                <a:gd name="T11" fmla="*/ 0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7" h="553">
                  <a:moveTo>
                    <a:pt x="117" y="23"/>
                  </a:moveTo>
                  <a:lnTo>
                    <a:pt x="347" y="0"/>
                  </a:lnTo>
                  <a:lnTo>
                    <a:pt x="192" y="553"/>
                  </a:lnTo>
                  <a:lnTo>
                    <a:pt x="0" y="407"/>
                  </a:lnTo>
                  <a:lnTo>
                    <a:pt x="117" y="23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3111" y="2744"/>
              <a:ext cx="486" cy="675"/>
            </a:xfrm>
            <a:custGeom>
              <a:avLst/>
              <a:gdLst>
                <a:gd name="T0" fmla="*/ 12 w 972"/>
                <a:gd name="T1" fmla="*/ 1 h 1351"/>
                <a:gd name="T2" fmla="*/ 0 w 972"/>
                <a:gd name="T3" fmla="*/ 18 h 1351"/>
                <a:gd name="T4" fmla="*/ 2 w 972"/>
                <a:gd name="T5" fmla="*/ 24 h 1351"/>
                <a:gd name="T6" fmla="*/ 17 w 972"/>
                <a:gd name="T7" fmla="*/ 22 h 1351"/>
                <a:gd name="T8" fmla="*/ 12 w 972"/>
                <a:gd name="T9" fmla="*/ 39 h 1351"/>
                <a:gd name="T10" fmla="*/ 13 w 972"/>
                <a:gd name="T11" fmla="*/ 42 h 1351"/>
                <a:gd name="T12" fmla="*/ 24 w 972"/>
                <a:gd name="T13" fmla="*/ 41 h 1351"/>
                <a:gd name="T14" fmla="*/ 24 w 972"/>
                <a:gd name="T15" fmla="*/ 38 h 1351"/>
                <a:gd name="T16" fmla="*/ 24 w 972"/>
                <a:gd name="T17" fmla="*/ 26 h 1351"/>
                <a:gd name="T18" fmla="*/ 26 w 972"/>
                <a:gd name="T19" fmla="*/ 19 h 1351"/>
                <a:gd name="T20" fmla="*/ 28 w 972"/>
                <a:gd name="T21" fmla="*/ 12 h 1351"/>
                <a:gd name="T22" fmla="*/ 31 w 972"/>
                <a:gd name="T23" fmla="*/ 5 h 1351"/>
                <a:gd name="T24" fmla="*/ 30 w 972"/>
                <a:gd name="T25" fmla="*/ 4 h 1351"/>
                <a:gd name="T26" fmla="*/ 23 w 972"/>
                <a:gd name="T27" fmla="*/ 6 h 1351"/>
                <a:gd name="T28" fmla="*/ 19 w 972"/>
                <a:gd name="T29" fmla="*/ 17 h 1351"/>
                <a:gd name="T30" fmla="*/ 9 w 972"/>
                <a:gd name="T31" fmla="*/ 17 h 1351"/>
                <a:gd name="T32" fmla="*/ 18 w 972"/>
                <a:gd name="T33" fmla="*/ 0 h 1351"/>
                <a:gd name="T34" fmla="*/ 16 w 972"/>
                <a:gd name="T35" fmla="*/ 0 h 1351"/>
                <a:gd name="T36" fmla="*/ 12 w 972"/>
                <a:gd name="T37" fmla="*/ 1 h 1351"/>
                <a:gd name="T38" fmla="*/ 12 w 972"/>
                <a:gd name="T39" fmla="*/ 1 h 13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2" h="1351">
                  <a:moveTo>
                    <a:pt x="362" y="57"/>
                  </a:moveTo>
                  <a:lnTo>
                    <a:pt x="0" y="592"/>
                  </a:lnTo>
                  <a:lnTo>
                    <a:pt x="57" y="789"/>
                  </a:lnTo>
                  <a:lnTo>
                    <a:pt x="538" y="722"/>
                  </a:lnTo>
                  <a:lnTo>
                    <a:pt x="366" y="1277"/>
                  </a:lnTo>
                  <a:lnTo>
                    <a:pt x="415" y="1351"/>
                  </a:lnTo>
                  <a:lnTo>
                    <a:pt x="738" y="1327"/>
                  </a:lnTo>
                  <a:lnTo>
                    <a:pt x="738" y="1217"/>
                  </a:lnTo>
                  <a:lnTo>
                    <a:pt x="765" y="843"/>
                  </a:lnTo>
                  <a:lnTo>
                    <a:pt x="807" y="608"/>
                  </a:lnTo>
                  <a:lnTo>
                    <a:pt x="865" y="412"/>
                  </a:lnTo>
                  <a:lnTo>
                    <a:pt x="972" y="160"/>
                  </a:lnTo>
                  <a:lnTo>
                    <a:pt x="958" y="134"/>
                  </a:lnTo>
                  <a:lnTo>
                    <a:pt x="724" y="200"/>
                  </a:lnTo>
                  <a:lnTo>
                    <a:pt x="580" y="557"/>
                  </a:lnTo>
                  <a:lnTo>
                    <a:pt x="272" y="551"/>
                  </a:lnTo>
                  <a:lnTo>
                    <a:pt x="563" y="25"/>
                  </a:lnTo>
                  <a:lnTo>
                    <a:pt x="504" y="0"/>
                  </a:lnTo>
                  <a:lnTo>
                    <a:pt x="362" y="57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3409" y="2751"/>
              <a:ext cx="193" cy="96"/>
            </a:xfrm>
            <a:custGeom>
              <a:avLst/>
              <a:gdLst>
                <a:gd name="T0" fmla="*/ 4 w 386"/>
                <a:gd name="T1" fmla="*/ 6 h 191"/>
                <a:gd name="T2" fmla="*/ 13 w 386"/>
                <a:gd name="T3" fmla="*/ 5 h 191"/>
                <a:gd name="T4" fmla="*/ 7 w 386"/>
                <a:gd name="T5" fmla="*/ 0 h 191"/>
                <a:gd name="T6" fmla="*/ 0 w 386"/>
                <a:gd name="T7" fmla="*/ 3 h 191"/>
                <a:gd name="T8" fmla="*/ 4 w 386"/>
                <a:gd name="T9" fmla="*/ 6 h 191"/>
                <a:gd name="T10" fmla="*/ 4 w 386"/>
                <a:gd name="T11" fmla="*/ 6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" h="191">
                  <a:moveTo>
                    <a:pt x="128" y="191"/>
                  </a:moveTo>
                  <a:lnTo>
                    <a:pt x="386" y="150"/>
                  </a:lnTo>
                  <a:lnTo>
                    <a:pt x="207" y="0"/>
                  </a:lnTo>
                  <a:lnTo>
                    <a:pt x="0" y="95"/>
                  </a:lnTo>
                  <a:lnTo>
                    <a:pt x="128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3168" y="2700"/>
              <a:ext cx="229" cy="86"/>
            </a:xfrm>
            <a:custGeom>
              <a:avLst/>
              <a:gdLst>
                <a:gd name="T0" fmla="*/ 4 w 460"/>
                <a:gd name="T1" fmla="*/ 4 h 171"/>
                <a:gd name="T2" fmla="*/ 7 w 460"/>
                <a:gd name="T3" fmla="*/ 6 h 171"/>
                <a:gd name="T4" fmla="*/ 14 w 460"/>
                <a:gd name="T5" fmla="*/ 4 h 171"/>
                <a:gd name="T6" fmla="*/ 9 w 460"/>
                <a:gd name="T7" fmla="*/ 0 h 171"/>
                <a:gd name="T8" fmla="*/ 0 w 460"/>
                <a:gd name="T9" fmla="*/ 1 h 171"/>
                <a:gd name="T10" fmla="*/ 4 w 460"/>
                <a:gd name="T11" fmla="*/ 4 h 171"/>
                <a:gd name="T12" fmla="*/ 4 w 460"/>
                <a:gd name="T13" fmla="*/ 4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0" h="171">
                  <a:moveTo>
                    <a:pt x="155" y="112"/>
                  </a:moveTo>
                  <a:lnTo>
                    <a:pt x="231" y="171"/>
                  </a:lnTo>
                  <a:lnTo>
                    <a:pt x="460" y="122"/>
                  </a:lnTo>
                  <a:lnTo>
                    <a:pt x="312" y="0"/>
                  </a:lnTo>
                  <a:lnTo>
                    <a:pt x="0" y="10"/>
                  </a:lnTo>
                  <a:lnTo>
                    <a:pt x="155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3412" y="3717"/>
              <a:ext cx="116" cy="307"/>
            </a:xfrm>
            <a:custGeom>
              <a:avLst/>
              <a:gdLst>
                <a:gd name="T0" fmla="*/ 7 w 231"/>
                <a:gd name="T1" fmla="*/ 0 h 615"/>
                <a:gd name="T2" fmla="*/ 8 w 231"/>
                <a:gd name="T3" fmla="*/ 3 h 615"/>
                <a:gd name="T4" fmla="*/ 8 w 231"/>
                <a:gd name="T5" fmla="*/ 15 h 615"/>
                <a:gd name="T6" fmla="*/ 2 w 231"/>
                <a:gd name="T7" fmla="*/ 19 h 615"/>
                <a:gd name="T8" fmla="*/ 0 w 231"/>
                <a:gd name="T9" fmla="*/ 7 h 615"/>
                <a:gd name="T10" fmla="*/ 7 w 231"/>
                <a:gd name="T11" fmla="*/ 0 h 615"/>
                <a:gd name="T12" fmla="*/ 7 w 231"/>
                <a:gd name="T13" fmla="*/ 0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1" h="615">
                  <a:moveTo>
                    <a:pt x="198" y="0"/>
                  </a:moveTo>
                  <a:lnTo>
                    <a:pt x="231" y="127"/>
                  </a:lnTo>
                  <a:lnTo>
                    <a:pt x="231" y="481"/>
                  </a:lnTo>
                  <a:lnTo>
                    <a:pt x="60" y="615"/>
                  </a:lnTo>
                  <a:lnTo>
                    <a:pt x="0" y="22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3204" y="3870"/>
              <a:ext cx="248" cy="229"/>
            </a:xfrm>
            <a:custGeom>
              <a:avLst/>
              <a:gdLst>
                <a:gd name="T0" fmla="*/ 16 w 495"/>
                <a:gd name="T1" fmla="*/ 0 h 458"/>
                <a:gd name="T2" fmla="*/ 16 w 495"/>
                <a:gd name="T3" fmla="*/ 9 h 458"/>
                <a:gd name="T4" fmla="*/ 11 w 495"/>
                <a:gd name="T5" fmla="*/ 12 h 458"/>
                <a:gd name="T6" fmla="*/ 1 w 495"/>
                <a:gd name="T7" fmla="*/ 15 h 458"/>
                <a:gd name="T8" fmla="*/ 0 w 495"/>
                <a:gd name="T9" fmla="*/ 14 h 458"/>
                <a:gd name="T10" fmla="*/ 2 w 495"/>
                <a:gd name="T11" fmla="*/ 3 h 458"/>
                <a:gd name="T12" fmla="*/ 16 w 495"/>
                <a:gd name="T13" fmla="*/ 0 h 458"/>
                <a:gd name="T14" fmla="*/ 16 w 495"/>
                <a:gd name="T15" fmla="*/ 0 h 4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5" h="458">
                  <a:moveTo>
                    <a:pt x="483" y="0"/>
                  </a:moveTo>
                  <a:lnTo>
                    <a:pt x="495" y="288"/>
                  </a:lnTo>
                  <a:lnTo>
                    <a:pt x="333" y="368"/>
                  </a:lnTo>
                  <a:lnTo>
                    <a:pt x="32" y="458"/>
                  </a:lnTo>
                  <a:lnTo>
                    <a:pt x="0" y="421"/>
                  </a:lnTo>
                  <a:lnTo>
                    <a:pt x="49" y="7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3084" y="3835"/>
              <a:ext cx="158" cy="257"/>
            </a:xfrm>
            <a:custGeom>
              <a:avLst/>
              <a:gdLst>
                <a:gd name="T0" fmla="*/ 9 w 317"/>
                <a:gd name="T1" fmla="*/ 6 h 516"/>
                <a:gd name="T2" fmla="*/ 8 w 317"/>
                <a:gd name="T3" fmla="*/ 16 h 516"/>
                <a:gd name="T4" fmla="*/ 0 w 317"/>
                <a:gd name="T5" fmla="*/ 9 h 516"/>
                <a:gd name="T6" fmla="*/ 1 w 317"/>
                <a:gd name="T7" fmla="*/ 0 h 516"/>
                <a:gd name="T8" fmla="*/ 3 w 317"/>
                <a:gd name="T9" fmla="*/ 0 h 516"/>
                <a:gd name="T10" fmla="*/ 9 w 317"/>
                <a:gd name="T11" fmla="*/ 6 h 516"/>
                <a:gd name="T12" fmla="*/ 9 w 317"/>
                <a:gd name="T13" fmla="*/ 6 h 5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7" h="516">
                  <a:moveTo>
                    <a:pt x="317" y="214"/>
                  </a:moveTo>
                  <a:lnTo>
                    <a:pt x="269" y="516"/>
                  </a:lnTo>
                  <a:lnTo>
                    <a:pt x="0" y="316"/>
                  </a:lnTo>
                  <a:lnTo>
                    <a:pt x="61" y="0"/>
                  </a:lnTo>
                  <a:lnTo>
                    <a:pt x="117" y="9"/>
                  </a:lnTo>
                  <a:lnTo>
                    <a:pt x="317" y="214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3009" y="3359"/>
              <a:ext cx="195" cy="159"/>
            </a:xfrm>
            <a:custGeom>
              <a:avLst/>
              <a:gdLst>
                <a:gd name="T0" fmla="*/ 0 w 391"/>
                <a:gd name="T1" fmla="*/ 1 h 318"/>
                <a:gd name="T2" fmla="*/ 5 w 391"/>
                <a:gd name="T3" fmla="*/ 0 h 318"/>
                <a:gd name="T4" fmla="*/ 12 w 391"/>
                <a:gd name="T5" fmla="*/ 2 h 318"/>
                <a:gd name="T6" fmla="*/ 7 w 391"/>
                <a:gd name="T7" fmla="*/ 10 h 318"/>
                <a:gd name="T8" fmla="*/ 5 w 391"/>
                <a:gd name="T9" fmla="*/ 8 h 318"/>
                <a:gd name="T10" fmla="*/ 0 w 391"/>
                <a:gd name="T11" fmla="*/ 8 h 318"/>
                <a:gd name="T12" fmla="*/ 0 w 391"/>
                <a:gd name="T13" fmla="*/ 1 h 318"/>
                <a:gd name="T14" fmla="*/ 0 w 391"/>
                <a:gd name="T15" fmla="*/ 1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" h="318">
                  <a:moveTo>
                    <a:pt x="0" y="15"/>
                  </a:moveTo>
                  <a:lnTo>
                    <a:pt x="188" y="0"/>
                  </a:lnTo>
                  <a:lnTo>
                    <a:pt x="391" y="45"/>
                  </a:lnTo>
                  <a:lnTo>
                    <a:pt x="239" y="318"/>
                  </a:lnTo>
                  <a:lnTo>
                    <a:pt x="162" y="225"/>
                  </a:lnTo>
                  <a:lnTo>
                    <a:pt x="16" y="2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3272" y="3384"/>
              <a:ext cx="104" cy="204"/>
            </a:xfrm>
            <a:custGeom>
              <a:avLst/>
              <a:gdLst>
                <a:gd name="T0" fmla="*/ 6 w 210"/>
                <a:gd name="T1" fmla="*/ 12 h 410"/>
                <a:gd name="T2" fmla="*/ 6 w 210"/>
                <a:gd name="T3" fmla="*/ 12 h 410"/>
                <a:gd name="T4" fmla="*/ 0 w 210"/>
                <a:gd name="T5" fmla="*/ 11 h 410"/>
                <a:gd name="T6" fmla="*/ 2 w 210"/>
                <a:gd name="T7" fmla="*/ 4 h 410"/>
                <a:gd name="T8" fmla="*/ 2 w 210"/>
                <a:gd name="T9" fmla="*/ 0 h 410"/>
                <a:gd name="T10" fmla="*/ 4 w 210"/>
                <a:gd name="T11" fmla="*/ 2 h 410"/>
                <a:gd name="T12" fmla="*/ 6 w 210"/>
                <a:gd name="T13" fmla="*/ 6 h 410"/>
                <a:gd name="T14" fmla="*/ 5 w 210"/>
                <a:gd name="T15" fmla="*/ 11 h 410"/>
                <a:gd name="T16" fmla="*/ 6 w 210"/>
                <a:gd name="T17" fmla="*/ 12 h 410"/>
                <a:gd name="T18" fmla="*/ 6 w 210"/>
                <a:gd name="T19" fmla="*/ 12 h 4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410">
                  <a:moveTo>
                    <a:pt x="210" y="390"/>
                  </a:moveTo>
                  <a:lnTo>
                    <a:pt x="199" y="410"/>
                  </a:lnTo>
                  <a:lnTo>
                    <a:pt x="0" y="384"/>
                  </a:lnTo>
                  <a:lnTo>
                    <a:pt x="80" y="145"/>
                  </a:lnTo>
                  <a:lnTo>
                    <a:pt x="94" y="0"/>
                  </a:lnTo>
                  <a:lnTo>
                    <a:pt x="159" y="83"/>
                  </a:lnTo>
                  <a:lnTo>
                    <a:pt x="206" y="224"/>
                  </a:lnTo>
                  <a:lnTo>
                    <a:pt x="187" y="364"/>
                  </a:lnTo>
                  <a:lnTo>
                    <a:pt x="210" y="3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3199" y="3597"/>
              <a:ext cx="166" cy="197"/>
            </a:xfrm>
            <a:custGeom>
              <a:avLst/>
              <a:gdLst>
                <a:gd name="T0" fmla="*/ 0 w 331"/>
                <a:gd name="T1" fmla="*/ 0 h 393"/>
                <a:gd name="T2" fmla="*/ 8 w 331"/>
                <a:gd name="T3" fmla="*/ 2 h 393"/>
                <a:gd name="T4" fmla="*/ 11 w 331"/>
                <a:gd name="T5" fmla="*/ 6 h 393"/>
                <a:gd name="T6" fmla="*/ 4 w 331"/>
                <a:gd name="T7" fmla="*/ 13 h 393"/>
                <a:gd name="T8" fmla="*/ 3 w 331"/>
                <a:gd name="T9" fmla="*/ 10 h 393"/>
                <a:gd name="T10" fmla="*/ 0 w 331"/>
                <a:gd name="T11" fmla="*/ 9 h 393"/>
                <a:gd name="T12" fmla="*/ 0 w 331"/>
                <a:gd name="T13" fmla="*/ 0 h 393"/>
                <a:gd name="T14" fmla="*/ 0 w 331"/>
                <a:gd name="T15" fmla="*/ 0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1" h="393">
                  <a:moveTo>
                    <a:pt x="0" y="0"/>
                  </a:moveTo>
                  <a:lnTo>
                    <a:pt x="234" y="48"/>
                  </a:lnTo>
                  <a:lnTo>
                    <a:pt x="331" y="177"/>
                  </a:lnTo>
                  <a:lnTo>
                    <a:pt x="124" y="393"/>
                  </a:lnTo>
                  <a:lnTo>
                    <a:pt x="88" y="304"/>
                  </a:lnTo>
                  <a:lnTo>
                    <a:pt x="0" y="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3044" y="3616"/>
              <a:ext cx="186" cy="158"/>
            </a:xfrm>
            <a:custGeom>
              <a:avLst/>
              <a:gdLst>
                <a:gd name="T0" fmla="*/ 2 w 371"/>
                <a:gd name="T1" fmla="*/ 1 h 315"/>
                <a:gd name="T2" fmla="*/ 12 w 371"/>
                <a:gd name="T3" fmla="*/ 0 h 315"/>
                <a:gd name="T4" fmla="*/ 11 w 371"/>
                <a:gd name="T5" fmla="*/ 8 h 315"/>
                <a:gd name="T6" fmla="*/ 9 w 371"/>
                <a:gd name="T7" fmla="*/ 7 h 315"/>
                <a:gd name="T8" fmla="*/ 2 w 371"/>
                <a:gd name="T9" fmla="*/ 10 h 315"/>
                <a:gd name="T10" fmla="*/ 0 w 371"/>
                <a:gd name="T11" fmla="*/ 9 h 315"/>
                <a:gd name="T12" fmla="*/ 2 w 371"/>
                <a:gd name="T13" fmla="*/ 1 h 315"/>
                <a:gd name="T14" fmla="*/ 2 w 371"/>
                <a:gd name="T15" fmla="*/ 1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1" h="315">
                  <a:moveTo>
                    <a:pt x="38" y="2"/>
                  </a:moveTo>
                  <a:lnTo>
                    <a:pt x="371" y="0"/>
                  </a:lnTo>
                  <a:lnTo>
                    <a:pt x="352" y="241"/>
                  </a:lnTo>
                  <a:lnTo>
                    <a:pt x="269" y="224"/>
                  </a:lnTo>
                  <a:lnTo>
                    <a:pt x="34" y="315"/>
                  </a:lnTo>
                  <a:lnTo>
                    <a:pt x="0" y="273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2994" y="3532"/>
              <a:ext cx="90" cy="235"/>
            </a:xfrm>
            <a:custGeom>
              <a:avLst/>
              <a:gdLst>
                <a:gd name="T0" fmla="*/ 6 w 180"/>
                <a:gd name="T1" fmla="*/ 7 h 469"/>
                <a:gd name="T2" fmla="*/ 5 w 180"/>
                <a:gd name="T3" fmla="*/ 15 h 469"/>
                <a:gd name="T4" fmla="*/ 0 w 180"/>
                <a:gd name="T5" fmla="*/ 10 h 469"/>
                <a:gd name="T6" fmla="*/ 2 w 180"/>
                <a:gd name="T7" fmla="*/ 0 h 469"/>
                <a:gd name="T8" fmla="*/ 2 w 180"/>
                <a:gd name="T9" fmla="*/ 0 h 469"/>
                <a:gd name="T10" fmla="*/ 6 w 180"/>
                <a:gd name="T11" fmla="*/ 7 h 469"/>
                <a:gd name="T12" fmla="*/ 6 w 180"/>
                <a:gd name="T13" fmla="*/ 7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" h="469">
                  <a:moveTo>
                    <a:pt x="180" y="201"/>
                  </a:moveTo>
                  <a:lnTo>
                    <a:pt x="139" y="469"/>
                  </a:lnTo>
                  <a:lnTo>
                    <a:pt x="0" y="307"/>
                  </a:lnTo>
                  <a:lnTo>
                    <a:pt x="33" y="0"/>
                  </a:lnTo>
                  <a:lnTo>
                    <a:pt x="63" y="0"/>
                  </a:lnTo>
                  <a:lnTo>
                    <a:pt x="180" y="201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2977" y="3284"/>
              <a:ext cx="540" cy="667"/>
            </a:xfrm>
            <a:custGeom>
              <a:avLst/>
              <a:gdLst>
                <a:gd name="T0" fmla="*/ 2 w 1079"/>
                <a:gd name="T1" fmla="*/ 6 h 1335"/>
                <a:gd name="T2" fmla="*/ 3 w 1079"/>
                <a:gd name="T3" fmla="*/ 5 h 1335"/>
                <a:gd name="T4" fmla="*/ 4 w 1079"/>
                <a:gd name="T5" fmla="*/ 5 h 1335"/>
                <a:gd name="T6" fmla="*/ 5 w 1079"/>
                <a:gd name="T7" fmla="*/ 5 h 1335"/>
                <a:gd name="T8" fmla="*/ 7 w 1079"/>
                <a:gd name="T9" fmla="*/ 5 h 1335"/>
                <a:gd name="T10" fmla="*/ 9 w 1079"/>
                <a:gd name="T11" fmla="*/ 5 h 1335"/>
                <a:gd name="T12" fmla="*/ 10 w 1079"/>
                <a:gd name="T13" fmla="*/ 6 h 1335"/>
                <a:gd name="T14" fmla="*/ 12 w 1079"/>
                <a:gd name="T15" fmla="*/ 6 h 1335"/>
                <a:gd name="T16" fmla="*/ 13 w 1079"/>
                <a:gd name="T17" fmla="*/ 13 h 1335"/>
                <a:gd name="T18" fmla="*/ 3 w 1079"/>
                <a:gd name="T19" fmla="*/ 15 h 1335"/>
                <a:gd name="T20" fmla="*/ 7 w 1079"/>
                <a:gd name="T21" fmla="*/ 22 h 1335"/>
                <a:gd name="T22" fmla="*/ 8 w 1079"/>
                <a:gd name="T23" fmla="*/ 21 h 1335"/>
                <a:gd name="T24" fmla="*/ 10 w 1079"/>
                <a:gd name="T25" fmla="*/ 21 h 1335"/>
                <a:gd name="T26" fmla="*/ 13 w 1079"/>
                <a:gd name="T27" fmla="*/ 21 h 1335"/>
                <a:gd name="T28" fmla="*/ 16 w 1079"/>
                <a:gd name="T29" fmla="*/ 21 h 1335"/>
                <a:gd name="T30" fmla="*/ 18 w 1079"/>
                <a:gd name="T31" fmla="*/ 21 h 1335"/>
                <a:gd name="T32" fmla="*/ 21 w 1079"/>
                <a:gd name="T33" fmla="*/ 22 h 1335"/>
                <a:gd name="T34" fmla="*/ 22 w 1079"/>
                <a:gd name="T35" fmla="*/ 23 h 1335"/>
                <a:gd name="T36" fmla="*/ 23 w 1079"/>
                <a:gd name="T37" fmla="*/ 31 h 1335"/>
                <a:gd name="T38" fmla="*/ 9 w 1079"/>
                <a:gd name="T39" fmla="*/ 34 h 1335"/>
                <a:gd name="T40" fmla="*/ 17 w 1079"/>
                <a:gd name="T41" fmla="*/ 41 h 1335"/>
                <a:gd name="T42" fmla="*/ 19 w 1079"/>
                <a:gd name="T43" fmla="*/ 41 h 1335"/>
                <a:gd name="T44" fmla="*/ 21 w 1079"/>
                <a:gd name="T45" fmla="*/ 41 h 1335"/>
                <a:gd name="T46" fmla="*/ 24 w 1079"/>
                <a:gd name="T47" fmla="*/ 40 h 1335"/>
                <a:gd name="T48" fmla="*/ 28 w 1079"/>
                <a:gd name="T49" fmla="*/ 39 h 1335"/>
                <a:gd name="T50" fmla="*/ 31 w 1079"/>
                <a:gd name="T51" fmla="*/ 37 h 1335"/>
                <a:gd name="T52" fmla="*/ 33 w 1079"/>
                <a:gd name="T53" fmla="*/ 34 h 1335"/>
                <a:gd name="T54" fmla="*/ 34 w 1079"/>
                <a:gd name="T55" fmla="*/ 31 h 1335"/>
                <a:gd name="T56" fmla="*/ 34 w 1079"/>
                <a:gd name="T57" fmla="*/ 26 h 1335"/>
                <a:gd name="T58" fmla="*/ 26 w 1079"/>
                <a:gd name="T59" fmla="*/ 18 h 1335"/>
                <a:gd name="T60" fmla="*/ 24 w 1079"/>
                <a:gd name="T61" fmla="*/ 18 h 1335"/>
                <a:gd name="T62" fmla="*/ 24 w 1079"/>
                <a:gd name="T63" fmla="*/ 18 h 1335"/>
                <a:gd name="T64" fmla="*/ 23 w 1079"/>
                <a:gd name="T65" fmla="*/ 18 h 1335"/>
                <a:gd name="T66" fmla="*/ 23 w 1079"/>
                <a:gd name="T67" fmla="*/ 17 h 1335"/>
                <a:gd name="T68" fmla="*/ 22 w 1079"/>
                <a:gd name="T69" fmla="*/ 17 h 1335"/>
                <a:gd name="T70" fmla="*/ 22 w 1079"/>
                <a:gd name="T71" fmla="*/ 17 h 1335"/>
                <a:gd name="T72" fmla="*/ 21 w 1079"/>
                <a:gd name="T73" fmla="*/ 17 h 1335"/>
                <a:gd name="T74" fmla="*/ 21 w 1079"/>
                <a:gd name="T75" fmla="*/ 17 h 1335"/>
                <a:gd name="T76" fmla="*/ 21 w 1079"/>
                <a:gd name="T77" fmla="*/ 17 h 1335"/>
                <a:gd name="T78" fmla="*/ 22 w 1079"/>
                <a:gd name="T79" fmla="*/ 16 h 1335"/>
                <a:gd name="T80" fmla="*/ 22 w 1079"/>
                <a:gd name="T81" fmla="*/ 16 h 1335"/>
                <a:gd name="T82" fmla="*/ 23 w 1079"/>
                <a:gd name="T83" fmla="*/ 14 h 1335"/>
                <a:gd name="T84" fmla="*/ 24 w 1079"/>
                <a:gd name="T85" fmla="*/ 13 h 1335"/>
                <a:gd name="T86" fmla="*/ 24 w 1079"/>
                <a:gd name="T87" fmla="*/ 11 h 1335"/>
                <a:gd name="T88" fmla="*/ 23 w 1079"/>
                <a:gd name="T89" fmla="*/ 9 h 1335"/>
                <a:gd name="T90" fmla="*/ 22 w 1079"/>
                <a:gd name="T91" fmla="*/ 6 h 1335"/>
                <a:gd name="T92" fmla="*/ 11 w 1079"/>
                <a:gd name="T93" fmla="*/ 0 h 1335"/>
                <a:gd name="T94" fmla="*/ 2 w 1079"/>
                <a:gd name="T95" fmla="*/ 6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1335">
                  <a:moveTo>
                    <a:pt x="63" y="194"/>
                  </a:moveTo>
                  <a:lnTo>
                    <a:pt x="64" y="193"/>
                  </a:lnTo>
                  <a:lnTo>
                    <a:pt x="71" y="191"/>
                  </a:lnTo>
                  <a:lnTo>
                    <a:pt x="82" y="190"/>
                  </a:lnTo>
                  <a:lnTo>
                    <a:pt x="97" y="189"/>
                  </a:lnTo>
                  <a:lnTo>
                    <a:pt x="113" y="186"/>
                  </a:lnTo>
                  <a:lnTo>
                    <a:pt x="133" y="185"/>
                  </a:lnTo>
                  <a:lnTo>
                    <a:pt x="157" y="185"/>
                  </a:lnTo>
                  <a:lnTo>
                    <a:pt x="182" y="185"/>
                  </a:lnTo>
                  <a:lnTo>
                    <a:pt x="207" y="184"/>
                  </a:lnTo>
                  <a:lnTo>
                    <a:pt x="234" y="185"/>
                  </a:lnTo>
                  <a:lnTo>
                    <a:pt x="261" y="186"/>
                  </a:lnTo>
                  <a:lnTo>
                    <a:pt x="290" y="191"/>
                  </a:lnTo>
                  <a:lnTo>
                    <a:pt x="317" y="195"/>
                  </a:lnTo>
                  <a:lnTo>
                    <a:pt x="343" y="203"/>
                  </a:lnTo>
                  <a:lnTo>
                    <a:pt x="367" y="211"/>
                  </a:lnTo>
                  <a:lnTo>
                    <a:pt x="392" y="225"/>
                  </a:lnTo>
                  <a:lnTo>
                    <a:pt x="400" y="420"/>
                  </a:lnTo>
                  <a:lnTo>
                    <a:pt x="276" y="477"/>
                  </a:lnTo>
                  <a:lnTo>
                    <a:pt x="74" y="486"/>
                  </a:lnTo>
                  <a:lnTo>
                    <a:pt x="214" y="708"/>
                  </a:lnTo>
                  <a:lnTo>
                    <a:pt x="218" y="706"/>
                  </a:lnTo>
                  <a:lnTo>
                    <a:pt x="233" y="703"/>
                  </a:lnTo>
                  <a:lnTo>
                    <a:pt x="253" y="698"/>
                  </a:lnTo>
                  <a:lnTo>
                    <a:pt x="283" y="694"/>
                  </a:lnTo>
                  <a:lnTo>
                    <a:pt x="316" y="689"/>
                  </a:lnTo>
                  <a:lnTo>
                    <a:pt x="354" y="684"/>
                  </a:lnTo>
                  <a:lnTo>
                    <a:pt x="395" y="681"/>
                  </a:lnTo>
                  <a:lnTo>
                    <a:pt x="440" y="681"/>
                  </a:lnTo>
                  <a:lnTo>
                    <a:pt x="483" y="681"/>
                  </a:lnTo>
                  <a:lnTo>
                    <a:pt x="527" y="684"/>
                  </a:lnTo>
                  <a:lnTo>
                    <a:pt x="569" y="690"/>
                  </a:lnTo>
                  <a:lnTo>
                    <a:pt x="610" y="703"/>
                  </a:lnTo>
                  <a:lnTo>
                    <a:pt x="644" y="717"/>
                  </a:lnTo>
                  <a:lnTo>
                    <a:pt x="676" y="739"/>
                  </a:lnTo>
                  <a:lnTo>
                    <a:pt x="699" y="766"/>
                  </a:lnTo>
                  <a:lnTo>
                    <a:pt x="718" y="799"/>
                  </a:lnTo>
                  <a:lnTo>
                    <a:pt x="713" y="1002"/>
                  </a:lnTo>
                  <a:lnTo>
                    <a:pt x="544" y="1114"/>
                  </a:lnTo>
                  <a:lnTo>
                    <a:pt x="272" y="1111"/>
                  </a:lnTo>
                  <a:lnTo>
                    <a:pt x="529" y="1335"/>
                  </a:lnTo>
                  <a:lnTo>
                    <a:pt x="535" y="1335"/>
                  </a:lnTo>
                  <a:lnTo>
                    <a:pt x="552" y="1333"/>
                  </a:lnTo>
                  <a:lnTo>
                    <a:pt x="580" y="1328"/>
                  </a:lnTo>
                  <a:lnTo>
                    <a:pt x="618" y="1326"/>
                  </a:lnTo>
                  <a:lnTo>
                    <a:pt x="660" y="1318"/>
                  </a:lnTo>
                  <a:lnTo>
                    <a:pt x="709" y="1308"/>
                  </a:lnTo>
                  <a:lnTo>
                    <a:pt x="761" y="1294"/>
                  </a:lnTo>
                  <a:lnTo>
                    <a:pt x="814" y="1277"/>
                  </a:lnTo>
                  <a:lnTo>
                    <a:pt x="865" y="1256"/>
                  </a:lnTo>
                  <a:lnTo>
                    <a:pt x="916" y="1229"/>
                  </a:lnTo>
                  <a:lnTo>
                    <a:pt x="962" y="1197"/>
                  </a:lnTo>
                  <a:lnTo>
                    <a:pt x="1004" y="1160"/>
                  </a:lnTo>
                  <a:lnTo>
                    <a:pt x="1037" y="1115"/>
                  </a:lnTo>
                  <a:lnTo>
                    <a:pt x="1063" y="1064"/>
                  </a:lnTo>
                  <a:lnTo>
                    <a:pt x="1078" y="1007"/>
                  </a:lnTo>
                  <a:lnTo>
                    <a:pt x="1079" y="942"/>
                  </a:lnTo>
                  <a:lnTo>
                    <a:pt x="1064" y="835"/>
                  </a:lnTo>
                  <a:lnTo>
                    <a:pt x="974" y="680"/>
                  </a:lnTo>
                  <a:lnTo>
                    <a:pt x="823" y="590"/>
                  </a:lnTo>
                  <a:lnTo>
                    <a:pt x="758" y="583"/>
                  </a:lnTo>
                  <a:lnTo>
                    <a:pt x="754" y="582"/>
                  </a:lnTo>
                  <a:lnTo>
                    <a:pt x="748" y="581"/>
                  </a:lnTo>
                  <a:lnTo>
                    <a:pt x="744" y="578"/>
                  </a:lnTo>
                  <a:lnTo>
                    <a:pt x="739" y="577"/>
                  </a:lnTo>
                  <a:lnTo>
                    <a:pt x="732" y="577"/>
                  </a:lnTo>
                  <a:lnTo>
                    <a:pt x="727" y="576"/>
                  </a:lnTo>
                  <a:lnTo>
                    <a:pt x="718" y="573"/>
                  </a:lnTo>
                  <a:lnTo>
                    <a:pt x="712" y="570"/>
                  </a:lnTo>
                  <a:lnTo>
                    <a:pt x="702" y="569"/>
                  </a:lnTo>
                  <a:lnTo>
                    <a:pt x="694" y="568"/>
                  </a:lnTo>
                  <a:lnTo>
                    <a:pt x="683" y="565"/>
                  </a:lnTo>
                  <a:lnTo>
                    <a:pt x="674" y="564"/>
                  </a:lnTo>
                  <a:lnTo>
                    <a:pt x="661" y="563"/>
                  </a:lnTo>
                  <a:lnTo>
                    <a:pt x="652" y="563"/>
                  </a:lnTo>
                  <a:lnTo>
                    <a:pt x="652" y="560"/>
                  </a:lnTo>
                  <a:lnTo>
                    <a:pt x="655" y="558"/>
                  </a:lnTo>
                  <a:lnTo>
                    <a:pt x="661" y="553"/>
                  </a:lnTo>
                  <a:lnTo>
                    <a:pt x="671" y="546"/>
                  </a:lnTo>
                  <a:lnTo>
                    <a:pt x="680" y="537"/>
                  </a:lnTo>
                  <a:lnTo>
                    <a:pt x="691" y="526"/>
                  </a:lnTo>
                  <a:lnTo>
                    <a:pt x="704" y="512"/>
                  </a:lnTo>
                  <a:lnTo>
                    <a:pt x="716" y="496"/>
                  </a:lnTo>
                  <a:lnTo>
                    <a:pt x="725" y="477"/>
                  </a:lnTo>
                  <a:lnTo>
                    <a:pt x="732" y="454"/>
                  </a:lnTo>
                  <a:lnTo>
                    <a:pt x="738" y="430"/>
                  </a:lnTo>
                  <a:lnTo>
                    <a:pt x="740" y="405"/>
                  </a:lnTo>
                  <a:lnTo>
                    <a:pt x="739" y="373"/>
                  </a:lnTo>
                  <a:lnTo>
                    <a:pt x="735" y="340"/>
                  </a:lnTo>
                  <a:lnTo>
                    <a:pt x="725" y="304"/>
                  </a:lnTo>
                  <a:lnTo>
                    <a:pt x="712" y="264"/>
                  </a:lnTo>
                  <a:lnTo>
                    <a:pt x="689" y="203"/>
                  </a:lnTo>
                  <a:lnTo>
                    <a:pt x="504" y="64"/>
                  </a:lnTo>
                  <a:lnTo>
                    <a:pt x="335" y="0"/>
                  </a:lnTo>
                  <a:lnTo>
                    <a:pt x="0" y="21"/>
                  </a:lnTo>
                  <a:lnTo>
                    <a:pt x="63" y="194"/>
                  </a:lnTo>
                  <a:close/>
                </a:path>
              </a:pathLst>
            </a:custGeom>
            <a:solidFill>
              <a:srgbClr val="EA6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2470" y="2805"/>
              <a:ext cx="597" cy="150"/>
            </a:xfrm>
            <a:custGeom>
              <a:avLst/>
              <a:gdLst>
                <a:gd name="T0" fmla="*/ 0 w 1195"/>
                <a:gd name="T1" fmla="*/ 4 h 300"/>
                <a:gd name="T2" fmla="*/ 13 w 1195"/>
                <a:gd name="T3" fmla="*/ 3 h 300"/>
                <a:gd name="T4" fmla="*/ 31 w 1195"/>
                <a:gd name="T5" fmla="*/ 0 h 300"/>
                <a:gd name="T6" fmla="*/ 37 w 1195"/>
                <a:gd name="T7" fmla="*/ 5 h 300"/>
                <a:gd name="T8" fmla="*/ 37 w 1195"/>
                <a:gd name="T9" fmla="*/ 6 h 300"/>
                <a:gd name="T10" fmla="*/ 0 w 1195"/>
                <a:gd name="T11" fmla="*/ 10 h 300"/>
                <a:gd name="T12" fmla="*/ 0 w 1195"/>
                <a:gd name="T13" fmla="*/ 4 h 300"/>
                <a:gd name="T14" fmla="*/ 0 w 1195"/>
                <a:gd name="T15" fmla="*/ 4 h 3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5" h="300">
                  <a:moveTo>
                    <a:pt x="31" y="107"/>
                  </a:moveTo>
                  <a:lnTo>
                    <a:pt x="416" y="83"/>
                  </a:lnTo>
                  <a:lnTo>
                    <a:pt x="1016" y="0"/>
                  </a:lnTo>
                  <a:lnTo>
                    <a:pt x="1195" y="129"/>
                  </a:lnTo>
                  <a:lnTo>
                    <a:pt x="1191" y="170"/>
                  </a:lnTo>
                  <a:lnTo>
                    <a:pt x="0" y="300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FF0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2638" y="2726"/>
              <a:ext cx="141" cy="206"/>
            </a:xfrm>
            <a:custGeom>
              <a:avLst/>
              <a:gdLst>
                <a:gd name="T0" fmla="*/ 0 w 281"/>
                <a:gd name="T1" fmla="*/ 0 h 412"/>
                <a:gd name="T2" fmla="*/ 3 w 281"/>
                <a:gd name="T3" fmla="*/ 9 h 412"/>
                <a:gd name="T4" fmla="*/ 9 w 281"/>
                <a:gd name="T5" fmla="*/ 13 h 412"/>
                <a:gd name="T6" fmla="*/ 6 w 281"/>
                <a:gd name="T7" fmla="*/ 1 h 412"/>
                <a:gd name="T8" fmla="*/ 0 w 281"/>
                <a:gd name="T9" fmla="*/ 0 h 412"/>
                <a:gd name="T10" fmla="*/ 0 w 281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412">
                  <a:moveTo>
                    <a:pt x="0" y="0"/>
                  </a:moveTo>
                  <a:lnTo>
                    <a:pt x="72" y="262"/>
                  </a:lnTo>
                  <a:lnTo>
                    <a:pt x="281" y="412"/>
                  </a:lnTo>
                  <a:lnTo>
                    <a:pt x="18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2612" y="2743"/>
              <a:ext cx="253" cy="260"/>
            </a:xfrm>
            <a:custGeom>
              <a:avLst/>
              <a:gdLst>
                <a:gd name="T0" fmla="*/ 0 w 507"/>
                <a:gd name="T1" fmla="*/ 11 h 522"/>
                <a:gd name="T2" fmla="*/ 8 w 507"/>
                <a:gd name="T3" fmla="*/ 10 h 522"/>
                <a:gd name="T4" fmla="*/ 7 w 507"/>
                <a:gd name="T5" fmla="*/ 1 h 522"/>
                <a:gd name="T6" fmla="*/ 12 w 507"/>
                <a:gd name="T7" fmla="*/ 0 h 522"/>
                <a:gd name="T8" fmla="*/ 15 w 507"/>
                <a:gd name="T9" fmla="*/ 14 h 522"/>
                <a:gd name="T10" fmla="*/ 1 w 507"/>
                <a:gd name="T11" fmla="*/ 16 h 522"/>
                <a:gd name="T12" fmla="*/ 0 w 507"/>
                <a:gd name="T13" fmla="*/ 11 h 522"/>
                <a:gd name="T14" fmla="*/ 0 w 507"/>
                <a:gd name="T15" fmla="*/ 11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22">
                  <a:moveTo>
                    <a:pt x="0" y="375"/>
                  </a:moveTo>
                  <a:lnTo>
                    <a:pt x="285" y="343"/>
                  </a:lnTo>
                  <a:lnTo>
                    <a:pt x="236" y="56"/>
                  </a:lnTo>
                  <a:lnTo>
                    <a:pt x="394" y="0"/>
                  </a:lnTo>
                  <a:lnTo>
                    <a:pt x="507" y="449"/>
                  </a:lnTo>
                  <a:lnTo>
                    <a:pt x="40" y="522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2763" y="2877"/>
              <a:ext cx="304" cy="372"/>
            </a:xfrm>
            <a:custGeom>
              <a:avLst/>
              <a:gdLst>
                <a:gd name="T0" fmla="*/ 0 w 608"/>
                <a:gd name="T1" fmla="*/ 9 h 744"/>
                <a:gd name="T2" fmla="*/ 2 w 608"/>
                <a:gd name="T3" fmla="*/ 21 h 744"/>
                <a:gd name="T4" fmla="*/ 10 w 608"/>
                <a:gd name="T5" fmla="*/ 24 h 744"/>
                <a:gd name="T6" fmla="*/ 9 w 608"/>
                <a:gd name="T7" fmla="*/ 7 h 744"/>
                <a:gd name="T8" fmla="*/ 19 w 608"/>
                <a:gd name="T9" fmla="*/ 5 h 744"/>
                <a:gd name="T10" fmla="*/ 19 w 608"/>
                <a:gd name="T11" fmla="*/ 0 h 744"/>
                <a:gd name="T12" fmla="*/ 6 w 608"/>
                <a:gd name="T13" fmla="*/ 2 h 744"/>
                <a:gd name="T14" fmla="*/ 5 w 608"/>
                <a:gd name="T15" fmla="*/ 8 h 744"/>
                <a:gd name="T16" fmla="*/ 0 w 608"/>
                <a:gd name="T17" fmla="*/ 9 h 744"/>
                <a:gd name="T18" fmla="*/ 0 w 608"/>
                <a:gd name="T19" fmla="*/ 9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8" h="744">
                  <a:moveTo>
                    <a:pt x="0" y="285"/>
                  </a:moveTo>
                  <a:lnTo>
                    <a:pt x="42" y="664"/>
                  </a:lnTo>
                  <a:lnTo>
                    <a:pt x="297" y="744"/>
                  </a:lnTo>
                  <a:lnTo>
                    <a:pt x="273" y="221"/>
                  </a:lnTo>
                  <a:lnTo>
                    <a:pt x="608" y="152"/>
                  </a:lnTo>
                  <a:lnTo>
                    <a:pt x="604" y="0"/>
                  </a:lnTo>
                  <a:lnTo>
                    <a:pt x="168" y="54"/>
                  </a:lnTo>
                  <a:lnTo>
                    <a:pt x="155" y="23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2640" y="2729"/>
              <a:ext cx="425" cy="543"/>
            </a:xfrm>
            <a:custGeom>
              <a:avLst/>
              <a:gdLst>
                <a:gd name="T0" fmla="*/ 10 w 849"/>
                <a:gd name="T1" fmla="*/ 2 h 1086"/>
                <a:gd name="T2" fmla="*/ 12 w 849"/>
                <a:gd name="T3" fmla="*/ 15 h 1086"/>
                <a:gd name="T4" fmla="*/ 0 w 849"/>
                <a:gd name="T5" fmla="*/ 16 h 1086"/>
                <a:gd name="T6" fmla="*/ 2 w 849"/>
                <a:gd name="T7" fmla="*/ 20 h 1086"/>
                <a:gd name="T8" fmla="*/ 13 w 849"/>
                <a:gd name="T9" fmla="*/ 19 h 1086"/>
                <a:gd name="T10" fmla="*/ 15 w 849"/>
                <a:gd name="T11" fmla="*/ 33 h 1086"/>
                <a:gd name="T12" fmla="*/ 20 w 849"/>
                <a:gd name="T13" fmla="*/ 34 h 1086"/>
                <a:gd name="T14" fmla="*/ 18 w 849"/>
                <a:gd name="T15" fmla="*/ 18 h 1086"/>
                <a:gd name="T16" fmla="*/ 27 w 849"/>
                <a:gd name="T17" fmla="*/ 16 h 1086"/>
                <a:gd name="T18" fmla="*/ 27 w 849"/>
                <a:gd name="T19" fmla="*/ 12 h 1086"/>
                <a:gd name="T20" fmla="*/ 17 w 849"/>
                <a:gd name="T21" fmla="*/ 14 h 1086"/>
                <a:gd name="T22" fmla="*/ 15 w 849"/>
                <a:gd name="T23" fmla="*/ 1 h 1086"/>
                <a:gd name="T24" fmla="*/ 12 w 849"/>
                <a:gd name="T25" fmla="*/ 0 h 1086"/>
                <a:gd name="T26" fmla="*/ 10 w 849"/>
                <a:gd name="T27" fmla="*/ 2 h 1086"/>
                <a:gd name="T28" fmla="*/ 10 w 849"/>
                <a:gd name="T29" fmla="*/ 2 h 1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49" h="1086">
                  <a:moveTo>
                    <a:pt x="317" y="37"/>
                  </a:moveTo>
                  <a:lnTo>
                    <a:pt x="374" y="452"/>
                  </a:lnTo>
                  <a:lnTo>
                    <a:pt x="0" y="511"/>
                  </a:lnTo>
                  <a:lnTo>
                    <a:pt x="34" y="634"/>
                  </a:lnTo>
                  <a:lnTo>
                    <a:pt x="391" y="585"/>
                  </a:lnTo>
                  <a:lnTo>
                    <a:pt x="464" y="1045"/>
                  </a:lnTo>
                  <a:lnTo>
                    <a:pt x="617" y="1086"/>
                  </a:lnTo>
                  <a:lnTo>
                    <a:pt x="552" y="554"/>
                  </a:lnTo>
                  <a:lnTo>
                    <a:pt x="842" y="504"/>
                  </a:lnTo>
                  <a:lnTo>
                    <a:pt x="849" y="378"/>
                  </a:lnTo>
                  <a:lnTo>
                    <a:pt x="518" y="424"/>
                  </a:lnTo>
                  <a:lnTo>
                    <a:pt x="473" y="21"/>
                  </a:lnTo>
                  <a:lnTo>
                    <a:pt x="370" y="0"/>
                  </a:lnTo>
                  <a:lnTo>
                    <a:pt x="317" y="37"/>
                  </a:lnTo>
                  <a:close/>
                </a:path>
              </a:pathLst>
            </a:custGeom>
            <a:solidFill>
              <a:srgbClr val="198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2638" y="2678"/>
              <a:ext cx="249" cy="109"/>
            </a:xfrm>
            <a:custGeom>
              <a:avLst/>
              <a:gdLst>
                <a:gd name="T0" fmla="*/ 0 w 496"/>
                <a:gd name="T1" fmla="*/ 4 h 218"/>
                <a:gd name="T2" fmla="*/ 6 w 496"/>
                <a:gd name="T3" fmla="*/ 7 h 218"/>
                <a:gd name="T4" fmla="*/ 16 w 496"/>
                <a:gd name="T5" fmla="*/ 5 h 218"/>
                <a:gd name="T6" fmla="*/ 11 w 496"/>
                <a:gd name="T7" fmla="*/ 0 h 218"/>
                <a:gd name="T8" fmla="*/ 0 w 496"/>
                <a:gd name="T9" fmla="*/ 4 h 218"/>
                <a:gd name="T10" fmla="*/ 0 w 496"/>
                <a:gd name="T11" fmla="*/ 4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6" h="218">
                  <a:moveTo>
                    <a:pt x="0" y="102"/>
                  </a:moveTo>
                  <a:lnTo>
                    <a:pt x="186" y="218"/>
                  </a:lnTo>
                  <a:lnTo>
                    <a:pt x="496" y="136"/>
                  </a:lnTo>
                  <a:lnTo>
                    <a:pt x="32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2631" y="3278"/>
              <a:ext cx="111" cy="127"/>
            </a:xfrm>
            <a:custGeom>
              <a:avLst/>
              <a:gdLst>
                <a:gd name="T0" fmla="*/ 0 w 220"/>
                <a:gd name="T1" fmla="*/ 0 h 254"/>
                <a:gd name="T2" fmla="*/ 7 w 220"/>
                <a:gd name="T3" fmla="*/ 1 h 254"/>
                <a:gd name="T4" fmla="*/ 7 w 220"/>
                <a:gd name="T5" fmla="*/ 6 h 254"/>
                <a:gd name="T6" fmla="*/ 5 w 220"/>
                <a:gd name="T7" fmla="*/ 7 h 254"/>
                <a:gd name="T8" fmla="*/ 1 w 220"/>
                <a:gd name="T9" fmla="*/ 8 h 254"/>
                <a:gd name="T10" fmla="*/ 0 w 220"/>
                <a:gd name="T11" fmla="*/ 0 h 254"/>
                <a:gd name="T12" fmla="*/ 0 w 220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254">
                  <a:moveTo>
                    <a:pt x="0" y="0"/>
                  </a:moveTo>
                  <a:lnTo>
                    <a:pt x="220" y="24"/>
                  </a:lnTo>
                  <a:lnTo>
                    <a:pt x="205" y="189"/>
                  </a:lnTo>
                  <a:lnTo>
                    <a:pt x="151" y="194"/>
                  </a:lnTo>
                  <a:lnTo>
                    <a:pt x="9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2655" y="3284"/>
              <a:ext cx="116" cy="101"/>
            </a:xfrm>
            <a:custGeom>
              <a:avLst/>
              <a:gdLst>
                <a:gd name="T0" fmla="*/ 0 w 231"/>
                <a:gd name="T1" fmla="*/ 1 h 203"/>
                <a:gd name="T2" fmla="*/ 5 w 231"/>
                <a:gd name="T3" fmla="*/ 5 h 203"/>
                <a:gd name="T4" fmla="*/ 8 w 231"/>
                <a:gd name="T5" fmla="*/ 6 h 203"/>
                <a:gd name="T6" fmla="*/ 6 w 231"/>
                <a:gd name="T7" fmla="*/ 0 h 203"/>
                <a:gd name="T8" fmla="*/ 0 w 231"/>
                <a:gd name="T9" fmla="*/ 1 h 203"/>
                <a:gd name="T10" fmla="*/ 0 w 231"/>
                <a:gd name="T11" fmla="*/ 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1" h="203">
                  <a:moveTo>
                    <a:pt x="0" y="46"/>
                  </a:moveTo>
                  <a:lnTo>
                    <a:pt x="144" y="175"/>
                  </a:lnTo>
                  <a:lnTo>
                    <a:pt x="231" y="203"/>
                  </a:lnTo>
                  <a:lnTo>
                    <a:pt x="19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2793" y="3217"/>
              <a:ext cx="224" cy="321"/>
            </a:xfrm>
            <a:custGeom>
              <a:avLst/>
              <a:gdLst>
                <a:gd name="T0" fmla="*/ 0 w 449"/>
                <a:gd name="T1" fmla="*/ 0 h 643"/>
                <a:gd name="T2" fmla="*/ 7 w 449"/>
                <a:gd name="T3" fmla="*/ 2 h 643"/>
                <a:gd name="T4" fmla="*/ 11 w 449"/>
                <a:gd name="T5" fmla="*/ 4 h 643"/>
                <a:gd name="T6" fmla="*/ 14 w 449"/>
                <a:gd name="T7" fmla="*/ 13 h 643"/>
                <a:gd name="T8" fmla="*/ 13 w 449"/>
                <a:gd name="T9" fmla="*/ 20 h 643"/>
                <a:gd name="T10" fmla="*/ 2 w 449"/>
                <a:gd name="T11" fmla="*/ 16 h 643"/>
                <a:gd name="T12" fmla="*/ 0 w 449"/>
                <a:gd name="T13" fmla="*/ 0 h 643"/>
                <a:gd name="T14" fmla="*/ 0 w 449"/>
                <a:gd name="T15" fmla="*/ 0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9" h="643">
                  <a:moveTo>
                    <a:pt x="0" y="0"/>
                  </a:moveTo>
                  <a:lnTo>
                    <a:pt x="252" y="74"/>
                  </a:lnTo>
                  <a:lnTo>
                    <a:pt x="376" y="157"/>
                  </a:lnTo>
                  <a:lnTo>
                    <a:pt x="449" y="419"/>
                  </a:lnTo>
                  <a:lnTo>
                    <a:pt x="436" y="643"/>
                  </a:lnTo>
                  <a:lnTo>
                    <a:pt x="70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2495" y="3440"/>
              <a:ext cx="524" cy="515"/>
            </a:xfrm>
            <a:custGeom>
              <a:avLst/>
              <a:gdLst>
                <a:gd name="T0" fmla="*/ 24 w 1047"/>
                <a:gd name="T1" fmla="*/ 0 h 1031"/>
                <a:gd name="T2" fmla="*/ 33 w 1047"/>
                <a:gd name="T3" fmla="*/ 4 h 1031"/>
                <a:gd name="T4" fmla="*/ 27 w 1047"/>
                <a:gd name="T5" fmla="*/ 10 h 1031"/>
                <a:gd name="T6" fmla="*/ 18 w 1047"/>
                <a:gd name="T7" fmla="*/ 15 h 1031"/>
                <a:gd name="T8" fmla="*/ 20 w 1047"/>
                <a:gd name="T9" fmla="*/ 16 h 1031"/>
                <a:gd name="T10" fmla="*/ 26 w 1047"/>
                <a:gd name="T11" fmla="*/ 17 h 1031"/>
                <a:gd name="T12" fmla="*/ 24 w 1047"/>
                <a:gd name="T13" fmla="*/ 26 h 1031"/>
                <a:gd name="T14" fmla="*/ 10 w 1047"/>
                <a:gd name="T15" fmla="*/ 32 h 1031"/>
                <a:gd name="T16" fmla="*/ 0 w 1047"/>
                <a:gd name="T17" fmla="*/ 15 h 1031"/>
                <a:gd name="T18" fmla="*/ 24 w 1047"/>
                <a:gd name="T19" fmla="*/ 0 h 1031"/>
                <a:gd name="T20" fmla="*/ 24 w 1047"/>
                <a:gd name="T21" fmla="*/ 0 h 10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1031">
                  <a:moveTo>
                    <a:pt x="739" y="0"/>
                  </a:moveTo>
                  <a:lnTo>
                    <a:pt x="1047" y="158"/>
                  </a:lnTo>
                  <a:lnTo>
                    <a:pt x="842" y="339"/>
                  </a:lnTo>
                  <a:lnTo>
                    <a:pt x="571" y="496"/>
                  </a:lnTo>
                  <a:lnTo>
                    <a:pt x="630" y="528"/>
                  </a:lnTo>
                  <a:lnTo>
                    <a:pt x="812" y="564"/>
                  </a:lnTo>
                  <a:lnTo>
                    <a:pt x="763" y="860"/>
                  </a:lnTo>
                  <a:lnTo>
                    <a:pt x="306" y="1031"/>
                  </a:lnTo>
                  <a:lnTo>
                    <a:pt x="0" y="504"/>
                  </a:lnTo>
                  <a:lnTo>
                    <a:pt x="739" y="0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2527" y="3691"/>
              <a:ext cx="377" cy="63"/>
            </a:xfrm>
            <a:custGeom>
              <a:avLst/>
              <a:gdLst>
                <a:gd name="T0" fmla="*/ 11 w 752"/>
                <a:gd name="T1" fmla="*/ 4 h 125"/>
                <a:gd name="T2" fmla="*/ 24 w 752"/>
                <a:gd name="T3" fmla="*/ 3 h 125"/>
                <a:gd name="T4" fmla="*/ 16 w 752"/>
                <a:gd name="T5" fmla="*/ 0 h 125"/>
                <a:gd name="T6" fmla="*/ 0 w 752"/>
                <a:gd name="T7" fmla="*/ 1 h 125"/>
                <a:gd name="T8" fmla="*/ 11 w 752"/>
                <a:gd name="T9" fmla="*/ 4 h 125"/>
                <a:gd name="T10" fmla="*/ 11 w 752"/>
                <a:gd name="T11" fmla="*/ 4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2" h="125">
                  <a:moveTo>
                    <a:pt x="351" y="125"/>
                  </a:moveTo>
                  <a:lnTo>
                    <a:pt x="752" y="67"/>
                  </a:lnTo>
                  <a:lnTo>
                    <a:pt x="490" y="0"/>
                  </a:lnTo>
                  <a:lnTo>
                    <a:pt x="0" y="22"/>
                  </a:lnTo>
                  <a:lnTo>
                    <a:pt x="351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2285" y="3204"/>
              <a:ext cx="598" cy="737"/>
            </a:xfrm>
            <a:custGeom>
              <a:avLst/>
              <a:gdLst>
                <a:gd name="T0" fmla="*/ 32 w 1197"/>
                <a:gd name="T1" fmla="*/ 2 h 1474"/>
                <a:gd name="T2" fmla="*/ 33 w 1197"/>
                <a:gd name="T3" fmla="*/ 2 h 1474"/>
                <a:gd name="T4" fmla="*/ 33 w 1197"/>
                <a:gd name="T5" fmla="*/ 2 h 1474"/>
                <a:gd name="T6" fmla="*/ 34 w 1197"/>
                <a:gd name="T7" fmla="*/ 3 h 1474"/>
                <a:gd name="T8" fmla="*/ 34 w 1197"/>
                <a:gd name="T9" fmla="*/ 4 h 1474"/>
                <a:gd name="T10" fmla="*/ 35 w 1197"/>
                <a:gd name="T11" fmla="*/ 4 h 1474"/>
                <a:gd name="T12" fmla="*/ 35 w 1197"/>
                <a:gd name="T13" fmla="*/ 5 h 1474"/>
                <a:gd name="T14" fmla="*/ 35 w 1197"/>
                <a:gd name="T15" fmla="*/ 6 h 1474"/>
                <a:gd name="T16" fmla="*/ 36 w 1197"/>
                <a:gd name="T17" fmla="*/ 7 h 1474"/>
                <a:gd name="T18" fmla="*/ 36 w 1197"/>
                <a:gd name="T19" fmla="*/ 8 h 1474"/>
                <a:gd name="T20" fmla="*/ 37 w 1197"/>
                <a:gd name="T21" fmla="*/ 9 h 1474"/>
                <a:gd name="T22" fmla="*/ 37 w 1197"/>
                <a:gd name="T23" fmla="*/ 10 h 1474"/>
                <a:gd name="T24" fmla="*/ 37 w 1197"/>
                <a:gd name="T25" fmla="*/ 12 h 1474"/>
                <a:gd name="T26" fmla="*/ 37 w 1197"/>
                <a:gd name="T27" fmla="*/ 13 h 1474"/>
                <a:gd name="T28" fmla="*/ 37 w 1197"/>
                <a:gd name="T29" fmla="*/ 14 h 1474"/>
                <a:gd name="T30" fmla="*/ 37 w 1197"/>
                <a:gd name="T31" fmla="*/ 15 h 1474"/>
                <a:gd name="T32" fmla="*/ 37 w 1197"/>
                <a:gd name="T33" fmla="*/ 17 h 1474"/>
                <a:gd name="T34" fmla="*/ 36 w 1197"/>
                <a:gd name="T35" fmla="*/ 18 h 1474"/>
                <a:gd name="T36" fmla="*/ 36 w 1197"/>
                <a:gd name="T37" fmla="*/ 19 h 1474"/>
                <a:gd name="T38" fmla="*/ 35 w 1197"/>
                <a:gd name="T39" fmla="*/ 20 h 1474"/>
                <a:gd name="T40" fmla="*/ 35 w 1197"/>
                <a:gd name="T41" fmla="*/ 21 h 1474"/>
                <a:gd name="T42" fmla="*/ 34 w 1197"/>
                <a:gd name="T43" fmla="*/ 22 h 1474"/>
                <a:gd name="T44" fmla="*/ 33 w 1197"/>
                <a:gd name="T45" fmla="*/ 23 h 1474"/>
                <a:gd name="T46" fmla="*/ 32 w 1197"/>
                <a:gd name="T47" fmla="*/ 24 h 1474"/>
                <a:gd name="T48" fmla="*/ 31 w 1197"/>
                <a:gd name="T49" fmla="*/ 25 h 1474"/>
                <a:gd name="T50" fmla="*/ 30 w 1197"/>
                <a:gd name="T51" fmla="*/ 26 h 1474"/>
                <a:gd name="T52" fmla="*/ 28 w 1197"/>
                <a:gd name="T53" fmla="*/ 27 h 1474"/>
                <a:gd name="T54" fmla="*/ 27 w 1197"/>
                <a:gd name="T55" fmla="*/ 28 h 1474"/>
                <a:gd name="T56" fmla="*/ 25 w 1197"/>
                <a:gd name="T57" fmla="*/ 29 h 1474"/>
                <a:gd name="T58" fmla="*/ 23 w 1197"/>
                <a:gd name="T59" fmla="*/ 29 h 1474"/>
                <a:gd name="T60" fmla="*/ 22 w 1197"/>
                <a:gd name="T61" fmla="*/ 30 h 1474"/>
                <a:gd name="T62" fmla="*/ 19 w 1197"/>
                <a:gd name="T63" fmla="*/ 31 h 1474"/>
                <a:gd name="T64" fmla="*/ 17 w 1197"/>
                <a:gd name="T65" fmla="*/ 31 h 1474"/>
                <a:gd name="T66" fmla="*/ 26 w 1197"/>
                <a:gd name="T67" fmla="*/ 35 h 1474"/>
                <a:gd name="T68" fmla="*/ 22 w 1197"/>
                <a:gd name="T69" fmla="*/ 47 h 1474"/>
                <a:gd name="T70" fmla="*/ 0 w 1197"/>
                <a:gd name="T71" fmla="*/ 27 h 1474"/>
                <a:gd name="T72" fmla="*/ 19 w 1197"/>
                <a:gd name="T73" fmla="*/ 22 h 1474"/>
                <a:gd name="T74" fmla="*/ 26 w 1197"/>
                <a:gd name="T75" fmla="*/ 17 h 1474"/>
                <a:gd name="T76" fmla="*/ 28 w 1197"/>
                <a:gd name="T77" fmla="*/ 12 h 1474"/>
                <a:gd name="T78" fmla="*/ 28 w 1197"/>
                <a:gd name="T79" fmla="*/ 12 h 1474"/>
                <a:gd name="T80" fmla="*/ 28 w 1197"/>
                <a:gd name="T81" fmla="*/ 11 h 1474"/>
                <a:gd name="T82" fmla="*/ 28 w 1197"/>
                <a:gd name="T83" fmla="*/ 11 h 1474"/>
                <a:gd name="T84" fmla="*/ 28 w 1197"/>
                <a:gd name="T85" fmla="*/ 11 h 1474"/>
                <a:gd name="T86" fmla="*/ 28 w 1197"/>
                <a:gd name="T87" fmla="*/ 10 h 1474"/>
                <a:gd name="T88" fmla="*/ 28 w 1197"/>
                <a:gd name="T89" fmla="*/ 10 h 1474"/>
                <a:gd name="T90" fmla="*/ 28 w 1197"/>
                <a:gd name="T91" fmla="*/ 9 h 1474"/>
                <a:gd name="T92" fmla="*/ 28 w 1197"/>
                <a:gd name="T93" fmla="*/ 9 h 1474"/>
                <a:gd name="T94" fmla="*/ 28 w 1197"/>
                <a:gd name="T95" fmla="*/ 8 h 1474"/>
                <a:gd name="T96" fmla="*/ 27 w 1197"/>
                <a:gd name="T97" fmla="*/ 8 h 1474"/>
                <a:gd name="T98" fmla="*/ 27 w 1197"/>
                <a:gd name="T99" fmla="*/ 7 h 1474"/>
                <a:gd name="T100" fmla="*/ 26 w 1197"/>
                <a:gd name="T101" fmla="*/ 7 h 1474"/>
                <a:gd name="T102" fmla="*/ 25 w 1197"/>
                <a:gd name="T103" fmla="*/ 7 h 1474"/>
                <a:gd name="T104" fmla="*/ 25 w 1197"/>
                <a:gd name="T105" fmla="*/ 7 h 1474"/>
                <a:gd name="T106" fmla="*/ 23 w 1197"/>
                <a:gd name="T107" fmla="*/ 7 h 1474"/>
                <a:gd name="T108" fmla="*/ 22 w 1197"/>
                <a:gd name="T109" fmla="*/ 7 h 1474"/>
                <a:gd name="T110" fmla="*/ 22 w 1197"/>
                <a:gd name="T111" fmla="*/ 0 h 1474"/>
                <a:gd name="T112" fmla="*/ 32 w 1197"/>
                <a:gd name="T113" fmla="*/ 2 h 1474"/>
                <a:gd name="T114" fmla="*/ 32 w 1197"/>
                <a:gd name="T115" fmla="*/ 2 h 14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7" h="1474">
                  <a:moveTo>
                    <a:pt x="1042" y="37"/>
                  </a:moveTo>
                  <a:lnTo>
                    <a:pt x="1056" y="46"/>
                  </a:lnTo>
                  <a:lnTo>
                    <a:pt x="1074" y="59"/>
                  </a:lnTo>
                  <a:lnTo>
                    <a:pt x="1090" y="75"/>
                  </a:lnTo>
                  <a:lnTo>
                    <a:pt x="1106" y="97"/>
                  </a:lnTo>
                  <a:lnTo>
                    <a:pt x="1121" y="120"/>
                  </a:lnTo>
                  <a:lnTo>
                    <a:pt x="1137" y="147"/>
                  </a:lnTo>
                  <a:lnTo>
                    <a:pt x="1151" y="176"/>
                  </a:lnTo>
                  <a:lnTo>
                    <a:pt x="1165" y="209"/>
                  </a:lnTo>
                  <a:lnTo>
                    <a:pt x="1174" y="242"/>
                  </a:lnTo>
                  <a:lnTo>
                    <a:pt x="1185" y="278"/>
                  </a:lnTo>
                  <a:lnTo>
                    <a:pt x="1192" y="315"/>
                  </a:lnTo>
                  <a:lnTo>
                    <a:pt x="1196" y="355"/>
                  </a:lnTo>
                  <a:lnTo>
                    <a:pt x="1197" y="393"/>
                  </a:lnTo>
                  <a:lnTo>
                    <a:pt x="1197" y="432"/>
                  </a:lnTo>
                  <a:lnTo>
                    <a:pt x="1193" y="472"/>
                  </a:lnTo>
                  <a:lnTo>
                    <a:pt x="1185" y="513"/>
                  </a:lnTo>
                  <a:lnTo>
                    <a:pt x="1173" y="550"/>
                  </a:lnTo>
                  <a:lnTo>
                    <a:pt x="1159" y="589"/>
                  </a:lnTo>
                  <a:lnTo>
                    <a:pt x="1142" y="624"/>
                  </a:lnTo>
                  <a:lnTo>
                    <a:pt x="1121" y="661"/>
                  </a:lnTo>
                  <a:lnTo>
                    <a:pt x="1097" y="695"/>
                  </a:lnTo>
                  <a:lnTo>
                    <a:pt x="1069" y="728"/>
                  </a:lnTo>
                  <a:lnTo>
                    <a:pt x="1040" y="759"/>
                  </a:lnTo>
                  <a:lnTo>
                    <a:pt x="1005" y="791"/>
                  </a:lnTo>
                  <a:lnTo>
                    <a:pt x="966" y="820"/>
                  </a:lnTo>
                  <a:lnTo>
                    <a:pt x="924" y="848"/>
                  </a:lnTo>
                  <a:lnTo>
                    <a:pt x="876" y="874"/>
                  </a:lnTo>
                  <a:lnTo>
                    <a:pt x="825" y="901"/>
                  </a:lnTo>
                  <a:lnTo>
                    <a:pt x="767" y="925"/>
                  </a:lnTo>
                  <a:lnTo>
                    <a:pt x="706" y="948"/>
                  </a:lnTo>
                  <a:lnTo>
                    <a:pt x="639" y="970"/>
                  </a:lnTo>
                  <a:lnTo>
                    <a:pt x="569" y="990"/>
                  </a:lnTo>
                  <a:lnTo>
                    <a:pt x="850" y="1096"/>
                  </a:lnTo>
                  <a:lnTo>
                    <a:pt x="708" y="1474"/>
                  </a:lnTo>
                  <a:lnTo>
                    <a:pt x="0" y="864"/>
                  </a:lnTo>
                  <a:lnTo>
                    <a:pt x="615" y="703"/>
                  </a:lnTo>
                  <a:lnTo>
                    <a:pt x="850" y="536"/>
                  </a:lnTo>
                  <a:lnTo>
                    <a:pt x="924" y="356"/>
                  </a:lnTo>
                  <a:lnTo>
                    <a:pt x="924" y="353"/>
                  </a:lnTo>
                  <a:lnTo>
                    <a:pt x="925" y="348"/>
                  </a:lnTo>
                  <a:lnTo>
                    <a:pt x="925" y="338"/>
                  </a:lnTo>
                  <a:lnTo>
                    <a:pt x="927" y="327"/>
                  </a:lnTo>
                  <a:lnTo>
                    <a:pt x="925" y="311"/>
                  </a:lnTo>
                  <a:lnTo>
                    <a:pt x="924" y="296"/>
                  </a:lnTo>
                  <a:lnTo>
                    <a:pt x="920" y="281"/>
                  </a:lnTo>
                  <a:lnTo>
                    <a:pt x="914" y="265"/>
                  </a:lnTo>
                  <a:lnTo>
                    <a:pt x="905" y="250"/>
                  </a:lnTo>
                  <a:lnTo>
                    <a:pt x="894" y="236"/>
                  </a:lnTo>
                  <a:lnTo>
                    <a:pt x="876" y="223"/>
                  </a:lnTo>
                  <a:lnTo>
                    <a:pt x="857" y="216"/>
                  </a:lnTo>
                  <a:lnTo>
                    <a:pt x="831" y="209"/>
                  </a:lnTo>
                  <a:lnTo>
                    <a:pt x="801" y="207"/>
                  </a:lnTo>
                  <a:lnTo>
                    <a:pt x="765" y="209"/>
                  </a:lnTo>
                  <a:lnTo>
                    <a:pt x="724" y="217"/>
                  </a:lnTo>
                  <a:lnTo>
                    <a:pt x="732" y="0"/>
                  </a:lnTo>
                  <a:lnTo>
                    <a:pt x="1042" y="37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2282" y="3094"/>
              <a:ext cx="207" cy="530"/>
            </a:xfrm>
            <a:custGeom>
              <a:avLst/>
              <a:gdLst>
                <a:gd name="T0" fmla="*/ 5 w 413"/>
                <a:gd name="T1" fmla="*/ 8 h 1059"/>
                <a:gd name="T2" fmla="*/ 5 w 413"/>
                <a:gd name="T3" fmla="*/ 4 h 1059"/>
                <a:gd name="T4" fmla="*/ 13 w 413"/>
                <a:gd name="T5" fmla="*/ 0 h 1059"/>
                <a:gd name="T6" fmla="*/ 7 w 413"/>
                <a:gd name="T7" fmla="*/ 34 h 1059"/>
                <a:gd name="T8" fmla="*/ 3 w 413"/>
                <a:gd name="T9" fmla="*/ 34 h 1059"/>
                <a:gd name="T10" fmla="*/ 0 w 413"/>
                <a:gd name="T11" fmla="*/ 30 h 1059"/>
                <a:gd name="T12" fmla="*/ 5 w 413"/>
                <a:gd name="T13" fmla="*/ 8 h 1059"/>
                <a:gd name="T14" fmla="*/ 5 w 413"/>
                <a:gd name="T15" fmla="*/ 8 h 10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3" h="1059">
                  <a:moveTo>
                    <a:pt x="138" y="225"/>
                  </a:moveTo>
                  <a:lnTo>
                    <a:pt x="144" y="106"/>
                  </a:lnTo>
                  <a:lnTo>
                    <a:pt x="413" y="0"/>
                  </a:lnTo>
                  <a:lnTo>
                    <a:pt x="209" y="1059"/>
                  </a:lnTo>
                  <a:lnTo>
                    <a:pt x="89" y="1059"/>
                  </a:lnTo>
                  <a:lnTo>
                    <a:pt x="0" y="942"/>
                  </a:lnTo>
                  <a:lnTo>
                    <a:pt x="138" y="225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auto">
            <a:xfrm>
              <a:off x="2257" y="2899"/>
              <a:ext cx="236" cy="304"/>
            </a:xfrm>
            <a:custGeom>
              <a:avLst/>
              <a:gdLst>
                <a:gd name="T0" fmla="*/ 0 w 474"/>
                <a:gd name="T1" fmla="*/ 18 h 607"/>
                <a:gd name="T2" fmla="*/ 8 w 474"/>
                <a:gd name="T3" fmla="*/ 0 h 607"/>
                <a:gd name="T4" fmla="*/ 14 w 474"/>
                <a:gd name="T5" fmla="*/ 6 h 607"/>
                <a:gd name="T6" fmla="*/ 5 w 474"/>
                <a:gd name="T7" fmla="*/ 19 h 607"/>
                <a:gd name="T8" fmla="*/ 0 w 474"/>
                <a:gd name="T9" fmla="*/ 18 h 607"/>
                <a:gd name="T10" fmla="*/ 0 w 474"/>
                <a:gd name="T11" fmla="*/ 18 h 6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607">
                  <a:moveTo>
                    <a:pt x="0" y="545"/>
                  </a:moveTo>
                  <a:lnTo>
                    <a:pt x="285" y="0"/>
                  </a:lnTo>
                  <a:lnTo>
                    <a:pt x="474" y="176"/>
                  </a:lnTo>
                  <a:lnTo>
                    <a:pt x="169" y="607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2380" y="2892"/>
              <a:ext cx="277" cy="99"/>
            </a:xfrm>
            <a:custGeom>
              <a:avLst/>
              <a:gdLst>
                <a:gd name="T0" fmla="*/ 6 w 553"/>
                <a:gd name="T1" fmla="*/ 5 h 197"/>
                <a:gd name="T2" fmla="*/ 3 w 553"/>
                <a:gd name="T3" fmla="*/ 3 h 197"/>
                <a:gd name="T4" fmla="*/ 0 w 553"/>
                <a:gd name="T5" fmla="*/ 0 h 197"/>
                <a:gd name="T6" fmla="*/ 13 w 553"/>
                <a:gd name="T7" fmla="*/ 1 h 197"/>
                <a:gd name="T8" fmla="*/ 18 w 553"/>
                <a:gd name="T9" fmla="*/ 7 h 197"/>
                <a:gd name="T10" fmla="*/ 6 w 553"/>
                <a:gd name="T11" fmla="*/ 5 h 197"/>
                <a:gd name="T12" fmla="*/ 6 w 553"/>
                <a:gd name="T13" fmla="*/ 5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3" h="197">
                  <a:moveTo>
                    <a:pt x="170" y="152"/>
                  </a:moveTo>
                  <a:lnTo>
                    <a:pt x="68" y="65"/>
                  </a:lnTo>
                  <a:lnTo>
                    <a:pt x="0" y="0"/>
                  </a:lnTo>
                  <a:lnTo>
                    <a:pt x="386" y="11"/>
                  </a:lnTo>
                  <a:lnTo>
                    <a:pt x="553" y="197"/>
                  </a:lnTo>
                  <a:lnTo>
                    <a:pt x="170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2341" y="2968"/>
              <a:ext cx="316" cy="651"/>
            </a:xfrm>
            <a:custGeom>
              <a:avLst/>
              <a:gdLst>
                <a:gd name="T0" fmla="*/ 20 w 631"/>
                <a:gd name="T1" fmla="*/ 1 h 1302"/>
                <a:gd name="T2" fmla="*/ 8 w 631"/>
                <a:gd name="T3" fmla="*/ 0 h 1302"/>
                <a:gd name="T4" fmla="*/ 0 w 631"/>
                <a:gd name="T5" fmla="*/ 15 h 1302"/>
                <a:gd name="T6" fmla="*/ 8 w 631"/>
                <a:gd name="T7" fmla="*/ 10 h 1302"/>
                <a:gd name="T8" fmla="*/ 2 w 631"/>
                <a:gd name="T9" fmla="*/ 41 h 1302"/>
                <a:gd name="T10" fmla="*/ 20 w 631"/>
                <a:gd name="T11" fmla="*/ 35 h 1302"/>
                <a:gd name="T12" fmla="*/ 20 w 631"/>
                <a:gd name="T13" fmla="*/ 1 h 1302"/>
                <a:gd name="T14" fmla="*/ 20 w 631"/>
                <a:gd name="T15" fmla="*/ 1 h 13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1" h="1302">
                  <a:moveTo>
                    <a:pt x="631" y="29"/>
                  </a:moveTo>
                  <a:lnTo>
                    <a:pt x="246" y="0"/>
                  </a:lnTo>
                  <a:lnTo>
                    <a:pt x="0" y="456"/>
                  </a:lnTo>
                  <a:lnTo>
                    <a:pt x="248" y="296"/>
                  </a:lnTo>
                  <a:lnTo>
                    <a:pt x="46" y="1302"/>
                  </a:lnTo>
                  <a:lnTo>
                    <a:pt x="615" y="1101"/>
                  </a:lnTo>
                  <a:lnTo>
                    <a:pt x="631" y="29"/>
                  </a:lnTo>
                  <a:close/>
                </a:path>
              </a:pathLst>
            </a:custGeom>
            <a:solidFill>
              <a:srgbClr val="F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auto">
            <a:xfrm>
              <a:off x="2187" y="2884"/>
              <a:ext cx="842" cy="1089"/>
            </a:xfrm>
            <a:custGeom>
              <a:avLst/>
              <a:gdLst>
                <a:gd name="T0" fmla="*/ 12 w 1683"/>
                <a:gd name="T1" fmla="*/ 49 h 2179"/>
                <a:gd name="T2" fmla="*/ 14 w 1683"/>
                <a:gd name="T3" fmla="*/ 48 h 2179"/>
                <a:gd name="T4" fmla="*/ 19 w 1683"/>
                <a:gd name="T5" fmla="*/ 46 h 2179"/>
                <a:gd name="T6" fmla="*/ 25 w 1683"/>
                <a:gd name="T7" fmla="*/ 43 h 2179"/>
                <a:gd name="T8" fmla="*/ 31 w 1683"/>
                <a:gd name="T9" fmla="*/ 39 h 2179"/>
                <a:gd name="T10" fmla="*/ 35 w 1683"/>
                <a:gd name="T11" fmla="*/ 34 h 2179"/>
                <a:gd name="T12" fmla="*/ 36 w 1683"/>
                <a:gd name="T13" fmla="*/ 31 h 2179"/>
                <a:gd name="T14" fmla="*/ 36 w 1683"/>
                <a:gd name="T15" fmla="*/ 30 h 2179"/>
                <a:gd name="T16" fmla="*/ 36 w 1683"/>
                <a:gd name="T17" fmla="*/ 30 h 2179"/>
                <a:gd name="T18" fmla="*/ 36 w 1683"/>
                <a:gd name="T19" fmla="*/ 29 h 2179"/>
                <a:gd name="T20" fmla="*/ 35 w 1683"/>
                <a:gd name="T21" fmla="*/ 29 h 2179"/>
                <a:gd name="T22" fmla="*/ 35 w 1683"/>
                <a:gd name="T23" fmla="*/ 31 h 2179"/>
                <a:gd name="T24" fmla="*/ 34 w 1683"/>
                <a:gd name="T25" fmla="*/ 33 h 2179"/>
                <a:gd name="T26" fmla="*/ 33 w 1683"/>
                <a:gd name="T27" fmla="*/ 35 h 2179"/>
                <a:gd name="T28" fmla="*/ 31 w 1683"/>
                <a:gd name="T29" fmla="*/ 37 h 2179"/>
                <a:gd name="T30" fmla="*/ 30 w 1683"/>
                <a:gd name="T31" fmla="*/ 6 h 2179"/>
                <a:gd name="T32" fmla="*/ 3 w 1683"/>
                <a:gd name="T33" fmla="*/ 17 h 2179"/>
                <a:gd name="T34" fmla="*/ 0 w 1683"/>
                <a:gd name="T35" fmla="*/ 31 h 2179"/>
                <a:gd name="T36" fmla="*/ 11 w 1683"/>
                <a:gd name="T37" fmla="*/ 41 h 2179"/>
                <a:gd name="T38" fmla="*/ 9 w 1683"/>
                <a:gd name="T39" fmla="*/ 36 h 2179"/>
                <a:gd name="T40" fmla="*/ 12 w 1683"/>
                <a:gd name="T41" fmla="*/ 32 h 2179"/>
                <a:gd name="T42" fmla="*/ 11 w 1683"/>
                <a:gd name="T43" fmla="*/ 28 h 2179"/>
                <a:gd name="T44" fmla="*/ 13 w 1683"/>
                <a:gd name="T45" fmla="*/ 24 h 2179"/>
                <a:gd name="T46" fmla="*/ 12 w 1683"/>
                <a:gd name="T47" fmla="*/ 19 h 2179"/>
                <a:gd name="T48" fmla="*/ 10 w 1683"/>
                <a:gd name="T49" fmla="*/ 19 h 2179"/>
                <a:gd name="T50" fmla="*/ 8 w 1683"/>
                <a:gd name="T51" fmla="*/ 14 h 2179"/>
                <a:gd name="T52" fmla="*/ 11 w 1683"/>
                <a:gd name="T53" fmla="*/ 11 h 2179"/>
                <a:gd name="T54" fmla="*/ 12 w 1683"/>
                <a:gd name="T55" fmla="*/ 6 h 2179"/>
                <a:gd name="T56" fmla="*/ 16 w 1683"/>
                <a:gd name="T57" fmla="*/ 3 h 2179"/>
                <a:gd name="T58" fmla="*/ 29 w 1683"/>
                <a:gd name="T59" fmla="*/ 6 h 2179"/>
                <a:gd name="T60" fmla="*/ 28 w 1683"/>
                <a:gd name="T61" fmla="*/ 38 h 2179"/>
                <a:gd name="T62" fmla="*/ 25 w 1683"/>
                <a:gd name="T63" fmla="*/ 40 h 2179"/>
                <a:gd name="T64" fmla="*/ 22 w 1683"/>
                <a:gd name="T65" fmla="*/ 41 h 2179"/>
                <a:gd name="T66" fmla="*/ 16 w 1683"/>
                <a:gd name="T67" fmla="*/ 43 h 2179"/>
                <a:gd name="T68" fmla="*/ 9 w 1683"/>
                <a:gd name="T69" fmla="*/ 45 h 2179"/>
                <a:gd name="T70" fmla="*/ 29 w 1683"/>
                <a:gd name="T71" fmla="*/ 68 h 2179"/>
                <a:gd name="T72" fmla="*/ 39 w 1683"/>
                <a:gd name="T73" fmla="*/ 50 h 2179"/>
                <a:gd name="T74" fmla="*/ 40 w 1683"/>
                <a:gd name="T75" fmla="*/ 49 h 2179"/>
                <a:gd name="T76" fmla="*/ 44 w 1683"/>
                <a:gd name="T77" fmla="*/ 47 h 2179"/>
                <a:gd name="T78" fmla="*/ 47 w 1683"/>
                <a:gd name="T79" fmla="*/ 45 h 2179"/>
                <a:gd name="T80" fmla="*/ 51 w 1683"/>
                <a:gd name="T81" fmla="*/ 42 h 2179"/>
                <a:gd name="T82" fmla="*/ 53 w 1683"/>
                <a:gd name="T83" fmla="*/ 39 h 2179"/>
                <a:gd name="T84" fmla="*/ 53 w 1683"/>
                <a:gd name="T85" fmla="*/ 36 h 2179"/>
                <a:gd name="T86" fmla="*/ 53 w 1683"/>
                <a:gd name="T87" fmla="*/ 33 h 2179"/>
                <a:gd name="T88" fmla="*/ 52 w 1683"/>
                <a:gd name="T89" fmla="*/ 30 h 2179"/>
                <a:gd name="T90" fmla="*/ 51 w 1683"/>
                <a:gd name="T91" fmla="*/ 26 h 2179"/>
                <a:gd name="T92" fmla="*/ 49 w 1683"/>
                <a:gd name="T93" fmla="*/ 24 h 2179"/>
                <a:gd name="T94" fmla="*/ 48 w 1683"/>
                <a:gd name="T95" fmla="*/ 23 h 2179"/>
                <a:gd name="T96" fmla="*/ 48 w 1683"/>
                <a:gd name="T97" fmla="*/ 23 h 2179"/>
                <a:gd name="T98" fmla="*/ 48 w 1683"/>
                <a:gd name="T99" fmla="*/ 24 h 2179"/>
                <a:gd name="T100" fmla="*/ 48 w 1683"/>
                <a:gd name="T101" fmla="*/ 24 h 2179"/>
                <a:gd name="T102" fmla="*/ 49 w 1683"/>
                <a:gd name="T103" fmla="*/ 25 h 2179"/>
                <a:gd name="T104" fmla="*/ 50 w 1683"/>
                <a:gd name="T105" fmla="*/ 27 h 2179"/>
                <a:gd name="T106" fmla="*/ 51 w 1683"/>
                <a:gd name="T107" fmla="*/ 30 h 2179"/>
                <a:gd name="T108" fmla="*/ 52 w 1683"/>
                <a:gd name="T109" fmla="*/ 35 h 2179"/>
                <a:gd name="T110" fmla="*/ 52 w 1683"/>
                <a:gd name="T111" fmla="*/ 39 h 2179"/>
                <a:gd name="T112" fmla="*/ 51 w 1683"/>
                <a:gd name="T113" fmla="*/ 39 h 2179"/>
                <a:gd name="T114" fmla="*/ 50 w 1683"/>
                <a:gd name="T115" fmla="*/ 41 h 2179"/>
                <a:gd name="T116" fmla="*/ 48 w 1683"/>
                <a:gd name="T117" fmla="*/ 43 h 2179"/>
                <a:gd name="T118" fmla="*/ 43 w 1683"/>
                <a:gd name="T119" fmla="*/ 46 h 2179"/>
                <a:gd name="T120" fmla="*/ 35 w 1683"/>
                <a:gd name="T121" fmla="*/ 50 h 2179"/>
                <a:gd name="T122" fmla="*/ 31 w 1683"/>
                <a:gd name="T123" fmla="*/ 65 h 2179"/>
                <a:gd name="T124" fmla="*/ 31 w 1683"/>
                <a:gd name="T125" fmla="*/ 53 h 21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83" h="2179">
                  <a:moveTo>
                    <a:pt x="975" y="1710"/>
                  </a:moveTo>
                  <a:lnTo>
                    <a:pt x="900" y="2090"/>
                  </a:lnTo>
                  <a:lnTo>
                    <a:pt x="361" y="1573"/>
                  </a:lnTo>
                  <a:lnTo>
                    <a:pt x="368" y="1569"/>
                  </a:lnTo>
                  <a:lnTo>
                    <a:pt x="392" y="1563"/>
                  </a:lnTo>
                  <a:lnTo>
                    <a:pt x="428" y="1552"/>
                  </a:lnTo>
                  <a:lnTo>
                    <a:pt x="474" y="1536"/>
                  </a:lnTo>
                  <a:lnTo>
                    <a:pt x="528" y="1516"/>
                  </a:lnTo>
                  <a:lnTo>
                    <a:pt x="590" y="1492"/>
                  </a:lnTo>
                  <a:lnTo>
                    <a:pt x="656" y="1464"/>
                  </a:lnTo>
                  <a:lnTo>
                    <a:pt x="727" y="1432"/>
                  </a:lnTo>
                  <a:lnTo>
                    <a:pt x="795" y="1395"/>
                  </a:lnTo>
                  <a:lnTo>
                    <a:pt x="863" y="1354"/>
                  </a:lnTo>
                  <a:lnTo>
                    <a:pt x="927" y="1309"/>
                  </a:lnTo>
                  <a:lnTo>
                    <a:pt x="988" y="1262"/>
                  </a:lnTo>
                  <a:lnTo>
                    <a:pt x="1039" y="1208"/>
                  </a:lnTo>
                  <a:lnTo>
                    <a:pt x="1081" y="1152"/>
                  </a:lnTo>
                  <a:lnTo>
                    <a:pt x="1111" y="1092"/>
                  </a:lnTo>
                  <a:lnTo>
                    <a:pt x="1128" y="1031"/>
                  </a:lnTo>
                  <a:lnTo>
                    <a:pt x="1127" y="1018"/>
                  </a:lnTo>
                  <a:lnTo>
                    <a:pt x="1127" y="1008"/>
                  </a:lnTo>
                  <a:lnTo>
                    <a:pt x="1127" y="998"/>
                  </a:lnTo>
                  <a:lnTo>
                    <a:pt x="1127" y="986"/>
                  </a:lnTo>
                  <a:lnTo>
                    <a:pt x="1126" y="980"/>
                  </a:lnTo>
                  <a:lnTo>
                    <a:pt x="1126" y="975"/>
                  </a:lnTo>
                  <a:lnTo>
                    <a:pt x="1126" y="969"/>
                  </a:lnTo>
                  <a:lnTo>
                    <a:pt x="1126" y="963"/>
                  </a:lnTo>
                  <a:lnTo>
                    <a:pt x="1124" y="957"/>
                  </a:lnTo>
                  <a:lnTo>
                    <a:pt x="1123" y="951"/>
                  </a:lnTo>
                  <a:lnTo>
                    <a:pt x="1123" y="944"/>
                  </a:lnTo>
                  <a:lnTo>
                    <a:pt x="1122" y="938"/>
                  </a:lnTo>
                  <a:lnTo>
                    <a:pt x="1120" y="939"/>
                  </a:lnTo>
                  <a:lnTo>
                    <a:pt x="1117" y="948"/>
                  </a:lnTo>
                  <a:lnTo>
                    <a:pt x="1113" y="961"/>
                  </a:lnTo>
                  <a:lnTo>
                    <a:pt x="1108" y="979"/>
                  </a:lnTo>
                  <a:lnTo>
                    <a:pt x="1100" y="998"/>
                  </a:lnTo>
                  <a:lnTo>
                    <a:pt x="1090" y="1020"/>
                  </a:lnTo>
                  <a:lnTo>
                    <a:pt x="1081" y="1044"/>
                  </a:lnTo>
                  <a:lnTo>
                    <a:pt x="1070" y="1069"/>
                  </a:lnTo>
                  <a:lnTo>
                    <a:pt x="1056" y="1092"/>
                  </a:lnTo>
                  <a:lnTo>
                    <a:pt x="1043" y="1117"/>
                  </a:lnTo>
                  <a:lnTo>
                    <a:pt x="1028" y="1138"/>
                  </a:lnTo>
                  <a:lnTo>
                    <a:pt x="1011" y="1159"/>
                  </a:lnTo>
                  <a:lnTo>
                    <a:pt x="994" y="1175"/>
                  </a:lnTo>
                  <a:lnTo>
                    <a:pt x="976" y="1188"/>
                  </a:lnTo>
                  <a:lnTo>
                    <a:pt x="956" y="1197"/>
                  </a:lnTo>
                  <a:lnTo>
                    <a:pt x="937" y="1199"/>
                  </a:lnTo>
                  <a:lnTo>
                    <a:pt x="954" y="195"/>
                  </a:lnTo>
                  <a:lnTo>
                    <a:pt x="799" y="13"/>
                  </a:lnTo>
                  <a:lnTo>
                    <a:pt x="376" y="0"/>
                  </a:lnTo>
                  <a:lnTo>
                    <a:pt x="83" y="568"/>
                  </a:lnTo>
                  <a:lnTo>
                    <a:pt x="297" y="656"/>
                  </a:lnTo>
                  <a:lnTo>
                    <a:pt x="222" y="1044"/>
                  </a:lnTo>
                  <a:lnTo>
                    <a:pt x="0" y="1003"/>
                  </a:lnTo>
                  <a:lnTo>
                    <a:pt x="96" y="1341"/>
                  </a:lnTo>
                  <a:lnTo>
                    <a:pt x="196" y="1391"/>
                  </a:lnTo>
                  <a:lnTo>
                    <a:pt x="327" y="1326"/>
                  </a:lnTo>
                  <a:lnTo>
                    <a:pt x="252" y="1261"/>
                  </a:lnTo>
                  <a:lnTo>
                    <a:pt x="334" y="1229"/>
                  </a:lnTo>
                  <a:lnTo>
                    <a:pt x="279" y="1165"/>
                  </a:lnTo>
                  <a:lnTo>
                    <a:pt x="349" y="1140"/>
                  </a:lnTo>
                  <a:lnTo>
                    <a:pt x="293" y="1077"/>
                  </a:lnTo>
                  <a:lnTo>
                    <a:pt x="364" y="1048"/>
                  </a:lnTo>
                  <a:lnTo>
                    <a:pt x="311" y="984"/>
                  </a:lnTo>
                  <a:lnTo>
                    <a:pt x="377" y="961"/>
                  </a:lnTo>
                  <a:lnTo>
                    <a:pt x="327" y="898"/>
                  </a:lnTo>
                  <a:lnTo>
                    <a:pt x="396" y="878"/>
                  </a:lnTo>
                  <a:lnTo>
                    <a:pt x="345" y="814"/>
                  </a:lnTo>
                  <a:lnTo>
                    <a:pt x="414" y="785"/>
                  </a:lnTo>
                  <a:lnTo>
                    <a:pt x="357" y="718"/>
                  </a:lnTo>
                  <a:lnTo>
                    <a:pt x="434" y="685"/>
                  </a:lnTo>
                  <a:lnTo>
                    <a:pt x="373" y="632"/>
                  </a:lnTo>
                  <a:lnTo>
                    <a:pt x="434" y="584"/>
                  </a:lnTo>
                  <a:lnTo>
                    <a:pt x="410" y="559"/>
                  </a:lnTo>
                  <a:lnTo>
                    <a:pt x="307" y="625"/>
                  </a:lnTo>
                  <a:lnTo>
                    <a:pt x="162" y="567"/>
                  </a:lnTo>
                  <a:lnTo>
                    <a:pt x="252" y="555"/>
                  </a:lnTo>
                  <a:lnTo>
                    <a:pt x="225" y="466"/>
                  </a:lnTo>
                  <a:lnTo>
                    <a:pt x="304" y="465"/>
                  </a:lnTo>
                  <a:lnTo>
                    <a:pt x="279" y="379"/>
                  </a:lnTo>
                  <a:lnTo>
                    <a:pt x="347" y="378"/>
                  </a:lnTo>
                  <a:lnTo>
                    <a:pt x="324" y="304"/>
                  </a:lnTo>
                  <a:lnTo>
                    <a:pt x="392" y="297"/>
                  </a:lnTo>
                  <a:lnTo>
                    <a:pt x="364" y="220"/>
                  </a:lnTo>
                  <a:lnTo>
                    <a:pt x="430" y="220"/>
                  </a:lnTo>
                  <a:lnTo>
                    <a:pt x="400" y="137"/>
                  </a:lnTo>
                  <a:lnTo>
                    <a:pt x="496" y="120"/>
                  </a:lnTo>
                  <a:lnTo>
                    <a:pt x="403" y="27"/>
                  </a:lnTo>
                  <a:lnTo>
                    <a:pt x="772" y="37"/>
                  </a:lnTo>
                  <a:lnTo>
                    <a:pt x="912" y="195"/>
                  </a:lnTo>
                  <a:lnTo>
                    <a:pt x="889" y="1239"/>
                  </a:lnTo>
                  <a:lnTo>
                    <a:pt x="883" y="1240"/>
                  </a:lnTo>
                  <a:lnTo>
                    <a:pt x="874" y="1247"/>
                  </a:lnTo>
                  <a:lnTo>
                    <a:pt x="856" y="1257"/>
                  </a:lnTo>
                  <a:lnTo>
                    <a:pt x="832" y="1270"/>
                  </a:lnTo>
                  <a:lnTo>
                    <a:pt x="800" y="1284"/>
                  </a:lnTo>
                  <a:lnTo>
                    <a:pt x="764" y="1300"/>
                  </a:lnTo>
                  <a:lnTo>
                    <a:pt x="720" y="1319"/>
                  </a:lnTo>
                  <a:lnTo>
                    <a:pt x="673" y="1339"/>
                  </a:lnTo>
                  <a:lnTo>
                    <a:pt x="617" y="1358"/>
                  </a:lnTo>
                  <a:lnTo>
                    <a:pt x="556" y="1377"/>
                  </a:lnTo>
                  <a:lnTo>
                    <a:pt x="490" y="1396"/>
                  </a:lnTo>
                  <a:lnTo>
                    <a:pt x="420" y="1414"/>
                  </a:lnTo>
                  <a:lnTo>
                    <a:pt x="342" y="1429"/>
                  </a:lnTo>
                  <a:lnTo>
                    <a:pt x="263" y="1443"/>
                  </a:lnTo>
                  <a:lnTo>
                    <a:pt x="177" y="1455"/>
                  </a:lnTo>
                  <a:lnTo>
                    <a:pt x="89" y="1464"/>
                  </a:lnTo>
                  <a:lnTo>
                    <a:pt x="909" y="2179"/>
                  </a:lnTo>
                  <a:lnTo>
                    <a:pt x="1413" y="1988"/>
                  </a:lnTo>
                  <a:lnTo>
                    <a:pt x="1463" y="1654"/>
                  </a:lnTo>
                  <a:lnTo>
                    <a:pt x="1237" y="1613"/>
                  </a:lnTo>
                  <a:lnTo>
                    <a:pt x="1243" y="1609"/>
                  </a:lnTo>
                  <a:lnTo>
                    <a:pt x="1256" y="1603"/>
                  </a:lnTo>
                  <a:lnTo>
                    <a:pt x="1278" y="1589"/>
                  </a:lnTo>
                  <a:lnTo>
                    <a:pt x="1307" y="1573"/>
                  </a:lnTo>
                  <a:lnTo>
                    <a:pt x="1341" y="1552"/>
                  </a:lnTo>
                  <a:lnTo>
                    <a:pt x="1379" y="1530"/>
                  </a:lnTo>
                  <a:lnTo>
                    <a:pt x="1418" y="1503"/>
                  </a:lnTo>
                  <a:lnTo>
                    <a:pt x="1462" y="1476"/>
                  </a:lnTo>
                  <a:lnTo>
                    <a:pt x="1504" y="1446"/>
                  </a:lnTo>
                  <a:lnTo>
                    <a:pt x="1545" y="1415"/>
                  </a:lnTo>
                  <a:lnTo>
                    <a:pt x="1581" y="1383"/>
                  </a:lnTo>
                  <a:lnTo>
                    <a:pt x="1615" y="1353"/>
                  </a:lnTo>
                  <a:lnTo>
                    <a:pt x="1644" y="1321"/>
                  </a:lnTo>
                  <a:lnTo>
                    <a:pt x="1664" y="1291"/>
                  </a:lnTo>
                  <a:lnTo>
                    <a:pt x="1678" y="1263"/>
                  </a:lnTo>
                  <a:lnTo>
                    <a:pt x="1683" y="1238"/>
                  </a:lnTo>
                  <a:lnTo>
                    <a:pt x="1681" y="1208"/>
                  </a:lnTo>
                  <a:lnTo>
                    <a:pt x="1679" y="1177"/>
                  </a:lnTo>
                  <a:lnTo>
                    <a:pt x="1677" y="1143"/>
                  </a:lnTo>
                  <a:lnTo>
                    <a:pt x="1673" y="1109"/>
                  </a:lnTo>
                  <a:lnTo>
                    <a:pt x="1667" y="1071"/>
                  </a:lnTo>
                  <a:lnTo>
                    <a:pt x="1662" y="1035"/>
                  </a:lnTo>
                  <a:lnTo>
                    <a:pt x="1655" y="997"/>
                  </a:lnTo>
                  <a:lnTo>
                    <a:pt x="1648" y="961"/>
                  </a:lnTo>
                  <a:lnTo>
                    <a:pt x="1637" y="924"/>
                  </a:lnTo>
                  <a:lnTo>
                    <a:pt x="1628" y="889"/>
                  </a:lnTo>
                  <a:lnTo>
                    <a:pt x="1614" y="858"/>
                  </a:lnTo>
                  <a:lnTo>
                    <a:pt x="1600" y="828"/>
                  </a:lnTo>
                  <a:lnTo>
                    <a:pt x="1583" y="803"/>
                  </a:lnTo>
                  <a:lnTo>
                    <a:pt x="1565" y="780"/>
                  </a:lnTo>
                  <a:lnTo>
                    <a:pt x="1545" y="763"/>
                  </a:lnTo>
                  <a:lnTo>
                    <a:pt x="1524" y="752"/>
                  </a:lnTo>
                  <a:lnTo>
                    <a:pt x="1516" y="749"/>
                  </a:lnTo>
                  <a:lnTo>
                    <a:pt x="1511" y="752"/>
                  </a:lnTo>
                  <a:lnTo>
                    <a:pt x="1511" y="758"/>
                  </a:lnTo>
                  <a:lnTo>
                    <a:pt x="1513" y="767"/>
                  </a:lnTo>
                  <a:lnTo>
                    <a:pt x="1516" y="775"/>
                  </a:lnTo>
                  <a:lnTo>
                    <a:pt x="1519" y="784"/>
                  </a:lnTo>
                  <a:lnTo>
                    <a:pt x="1522" y="789"/>
                  </a:lnTo>
                  <a:lnTo>
                    <a:pt x="1524" y="792"/>
                  </a:lnTo>
                  <a:lnTo>
                    <a:pt x="1530" y="796"/>
                  </a:lnTo>
                  <a:lnTo>
                    <a:pt x="1537" y="803"/>
                  </a:lnTo>
                  <a:lnTo>
                    <a:pt x="1546" y="813"/>
                  </a:lnTo>
                  <a:lnTo>
                    <a:pt x="1557" y="826"/>
                  </a:lnTo>
                  <a:lnTo>
                    <a:pt x="1569" y="842"/>
                  </a:lnTo>
                  <a:lnTo>
                    <a:pt x="1581" y="861"/>
                  </a:lnTo>
                  <a:lnTo>
                    <a:pt x="1595" y="887"/>
                  </a:lnTo>
                  <a:lnTo>
                    <a:pt x="1607" y="915"/>
                  </a:lnTo>
                  <a:lnTo>
                    <a:pt x="1618" y="948"/>
                  </a:lnTo>
                  <a:lnTo>
                    <a:pt x="1628" y="985"/>
                  </a:lnTo>
                  <a:lnTo>
                    <a:pt x="1637" y="1029"/>
                  </a:lnTo>
                  <a:lnTo>
                    <a:pt x="1641" y="1076"/>
                  </a:lnTo>
                  <a:lnTo>
                    <a:pt x="1644" y="1129"/>
                  </a:lnTo>
                  <a:lnTo>
                    <a:pt x="1644" y="1187"/>
                  </a:lnTo>
                  <a:lnTo>
                    <a:pt x="1640" y="1252"/>
                  </a:lnTo>
                  <a:lnTo>
                    <a:pt x="1639" y="1253"/>
                  </a:lnTo>
                  <a:lnTo>
                    <a:pt x="1637" y="1257"/>
                  </a:lnTo>
                  <a:lnTo>
                    <a:pt x="1635" y="1263"/>
                  </a:lnTo>
                  <a:lnTo>
                    <a:pt x="1630" y="1275"/>
                  </a:lnTo>
                  <a:lnTo>
                    <a:pt x="1621" y="1286"/>
                  </a:lnTo>
                  <a:lnTo>
                    <a:pt x="1609" y="1303"/>
                  </a:lnTo>
                  <a:lnTo>
                    <a:pt x="1592" y="1321"/>
                  </a:lnTo>
                  <a:lnTo>
                    <a:pt x="1572" y="1342"/>
                  </a:lnTo>
                  <a:lnTo>
                    <a:pt x="1543" y="1365"/>
                  </a:lnTo>
                  <a:lnTo>
                    <a:pt x="1509" y="1392"/>
                  </a:lnTo>
                  <a:lnTo>
                    <a:pt x="1466" y="1423"/>
                  </a:lnTo>
                  <a:lnTo>
                    <a:pt x="1415" y="1456"/>
                  </a:lnTo>
                  <a:lnTo>
                    <a:pt x="1356" y="1490"/>
                  </a:lnTo>
                  <a:lnTo>
                    <a:pt x="1286" y="1530"/>
                  </a:lnTo>
                  <a:lnTo>
                    <a:pt x="1207" y="1571"/>
                  </a:lnTo>
                  <a:lnTo>
                    <a:pt x="1116" y="1617"/>
                  </a:lnTo>
                  <a:lnTo>
                    <a:pt x="1406" y="1696"/>
                  </a:lnTo>
                  <a:lnTo>
                    <a:pt x="1360" y="1973"/>
                  </a:lnTo>
                  <a:lnTo>
                    <a:pt x="965" y="2109"/>
                  </a:lnTo>
                  <a:lnTo>
                    <a:pt x="1048" y="1738"/>
                  </a:lnTo>
                  <a:lnTo>
                    <a:pt x="975" y="1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2478" y="2672"/>
              <a:ext cx="1062" cy="1433"/>
            </a:xfrm>
            <a:custGeom>
              <a:avLst/>
              <a:gdLst>
                <a:gd name="T0" fmla="*/ 27 w 2122"/>
                <a:gd name="T1" fmla="*/ 9 h 2866"/>
                <a:gd name="T2" fmla="*/ 37 w 2122"/>
                <a:gd name="T3" fmla="*/ 39 h 2866"/>
                <a:gd name="T4" fmla="*/ 53 w 2122"/>
                <a:gd name="T5" fmla="*/ 32 h 2866"/>
                <a:gd name="T6" fmla="*/ 49 w 2122"/>
                <a:gd name="T7" fmla="*/ 41 h 2866"/>
                <a:gd name="T8" fmla="*/ 53 w 2122"/>
                <a:gd name="T9" fmla="*/ 44 h 2866"/>
                <a:gd name="T10" fmla="*/ 57 w 2122"/>
                <a:gd name="T11" fmla="*/ 53 h 2866"/>
                <a:gd name="T12" fmla="*/ 59 w 2122"/>
                <a:gd name="T13" fmla="*/ 57 h 2866"/>
                <a:gd name="T14" fmla="*/ 65 w 2122"/>
                <a:gd name="T15" fmla="*/ 63 h 2866"/>
                <a:gd name="T16" fmla="*/ 67 w 2122"/>
                <a:gd name="T17" fmla="*/ 81 h 2866"/>
                <a:gd name="T18" fmla="*/ 62 w 2122"/>
                <a:gd name="T19" fmla="*/ 85 h 2866"/>
                <a:gd name="T20" fmla="*/ 47 w 2122"/>
                <a:gd name="T21" fmla="*/ 90 h 2866"/>
                <a:gd name="T22" fmla="*/ 40 w 2122"/>
                <a:gd name="T23" fmla="*/ 73 h 2866"/>
                <a:gd name="T24" fmla="*/ 44 w 2122"/>
                <a:gd name="T25" fmla="*/ 73 h 2866"/>
                <a:gd name="T26" fmla="*/ 48 w 2122"/>
                <a:gd name="T27" fmla="*/ 73 h 2866"/>
                <a:gd name="T28" fmla="*/ 48 w 2122"/>
                <a:gd name="T29" fmla="*/ 70 h 2866"/>
                <a:gd name="T30" fmla="*/ 46 w 2122"/>
                <a:gd name="T31" fmla="*/ 67 h 2866"/>
                <a:gd name="T32" fmla="*/ 42 w 2122"/>
                <a:gd name="T33" fmla="*/ 68 h 2866"/>
                <a:gd name="T34" fmla="*/ 37 w 2122"/>
                <a:gd name="T35" fmla="*/ 69 h 2866"/>
                <a:gd name="T36" fmla="*/ 33 w 2122"/>
                <a:gd name="T37" fmla="*/ 54 h 2866"/>
                <a:gd name="T38" fmla="*/ 39 w 2122"/>
                <a:gd name="T39" fmla="*/ 52 h 2866"/>
                <a:gd name="T40" fmla="*/ 38 w 2122"/>
                <a:gd name="T41" fmla="*/ 51 h 2866"/>
                <a:gd name="T42" fmla="*/ 35 w 2122"/>
                <a:gd name="T43" fmla="*/ 52 h 2866"/>
                <a:gd name="T44" fmla="*/ 34 w 2122"/>
                <a:gd name="T45" fmla="*/ 50 h 2866"/>
                <a:gd name="T46" fmla="*/ 36 w 2122"/>
                <a:gd name="T47" fmla="*/ 50 h 2866"/>
                <a:gd name="T48" fmla="*/ 38 w 2122"/>
                <a:gd name="T49" fmla="*/ 50 h 2866"/>
                <a:gd name="T50" fmla="*/ 40 w 2122"/>
                <a:gd name="T51" fmla="*/ 51 h 2866"/>
                <a:gd name="T52" fmla="*/ 41 w 2122"/>
                <a:gd name="T53" fmla="*/ 52 h 2866"/>
                <a:gd name="T54" fmla="*/ 45 w 2122"/>
                <a:gd name="T55" fmla="*/ 46 h 2866"/>
                <a:gd name="T56" fmla="*/ 47 w 2122"/>
                <a:gd name="T57" fmla="*/ 48 h 2866"/>
                <a:gd name="T58" fmla="*/ 47 w 2122"/>
                <a:gd name="T59" fmla="*/ 50 h 2866"/>
                <a:gd name="T60" fmla="*/ 44 w 2122"/>
                <a:gd name="T61" fmla="*/ 53 h 2866"/>
                <a:gd name="T62" fmla="*/ 34 w 2122"/>
                <a:gd name="T63" fmla="*/ 64 h 2866"/>
                <a:gd name="T64" fmla="*/ 41 w 2122"/>
                <a:gd name="T65" fmla="*/ 67 h 2866"/>
                <a:gd name="T66" fmla="*/ 48 w 2122"/>
                <a:gd name="T67" fmla="*/ 67 h 2866"/>
                <a:gd name="T68" fmla="*/ 54 w 2122"/>
                <a:gd name="T69" fmla="*/ 64 h 2866"/>
                <a:gd name="T70" fmla="*/ 55 w 2122"/>
                <a:gd name="T71" fmla="*/ 70 h 2866"/>
                <a:gd name="T72" fmla="*/ 40 w 2122"/>
                <a:gd name="T73" fmla="*/ 74 h 2866"/>
                <a:gd name="T74" fmla="*/ 50 w 2122"/>
                <a:gd name="T75" fmla="*/ 88 h 2866"/>
                <a:gd name="T76" fmla="*/ 61 w 2122"/>
                <a:gd name="T77" fmla="*/ 84 h 2866"/>
                <a:gd name="T78" fmla="*/ 65 w 2122"/>
                <a:gd name="T79" fmla="*/ 80 h 2866"/>
                <a:gd name="T80" fmla="*/ 66 w 2122"/>
                <a:gd name="T81" fmla="*/ 73 h 2866"/>
                <a:gd name="T82" fmla="*/ 65 w 2122"/>
                <a:gd name="T83" fmla="*/ 69 h 2866"/>
                <a:gd name="T84" fmla="*/ 64 w 2122"/>
                <a:gd name="T85" fmla="*/ 63 h 2866"/>
                <a:gd name="T86" fmla="*/ 57 w 2122"/>
                <a:gd name="T87" fmla="*/ 57 h 2866"/>
                <a:gd name="T88" fmla="*/ 56 w 2122"/>
                <a:gd name="T89" fmla="*/ 53 h 2866"/>
                <a:gd name="T90" fmla="*/ 52 w 2122"/>
                <a:gd name="T91" fmla="*/ 44 h 2866"/>
                <a:gd name="T92" fmla="*/ 46 w 2122"/>
                <a:gd name="T93" fmla="*/ 40 h 2866"/>
                <a:gd name="T94" fmla="*/ 42 w 2122"/>
                <a:gd name="T95" fmla="*/ 40 h 2866"/>
                <a:gd name="T96" fmla="*/ 31 w 2122"/>
                <a:gd name="T97" fmla="*/ 40 h 2866"/>
                <a:gd name="T98" fmla="*/ 27 w 2122"/>
                <a:gd name="T99" fmla="*/ 37 h 2866"/>
                <a:gd name="T100" fmla="*/ 14 w 2122"/>
                <a:gd name="T101" fmla="*/ 35 h 2866"/>
                <a:gd name="T102" fmla="*/ 12 w 2122"/>
                <a:gd name="T103" fmla="*/ 32 h 2866"/>
                <a:gd name="T104" fmla="*/ 14 w 2122"/>
                <a:gd name="T105" fmla="*/ 32 h 2866"/>
                <a:gd name="T106" fmla="*/ 12 w 2122"/>
                <a:gd name="T107" fmla="*/ 24 h 2866"/>
                <a:gd name="T108" fmla="*/ 17 w 2122"/>
                <a:gd name="T109" fmla="*/ 33 h 2866"/>
                <a:gd name="T110" fmla="*/ 23 w 2122"/>
                <a:gd name="T111" fmla="*/ 34 h 2866"/>
                <a:gd name="T112" fmla="*/ 27 w 2122"/>
                <a:gd name="T113" fmla="*/ 21 h 2866"/>
                <a:gd name="T114" fmla="*/ 11 w 2122"/>
                <a:gd name="T115" fmla="*/ 4 h 28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2" h="2866">
                  <a:moveTo>
                    <a:pt x="3" y="447"/>
                  </a:moveTo>
                  <a:lnTo>
                    <a:pt x="0" y="355"/>
                  </a:lnTo>
                  <a:lnTo>
                    <a:pt x="363" y="347"/>
                  </a:lnTo>
                  <a:lnTo>
                    <a:pt x="291" y="86"/>
                  </a:lnTo>
                  <a:lnTo>
                    <a:pt x="657" y="0"/>
                  </a:lnTo>
                  <a:lnTo>
                    <a:pt x="819" y="137"/>
                  </a:lnTo>
                  <a:lnTo>
                    <a:pt x="835" y="284"/>
                  </a:lnTo>
                  <a:lnTo>
                    <a:pt x="1005" y="257"/>
                  </a:lnTo>
                  <a:lnTo>
                    <a:pt x="1194" y="404"/>
                  </a:lnTo>
                  <a:lnTo>
                    <a:pt x="1188" y="637"/>
                  </a:lnTo>
                  <a:lnTo>
                    <a:pt x="898" y="677"/>
                  </a:lnTo>
                  <a:lnTo>
                    <a:pt x="955" y="1208"/>
                  </a:lnTo>
                  <a:lnTo>
                    <a:pt x="985" y="1235"/>
                  </a:lnTo>
                  <a:lnTo>
                    <a:pt x="1177" y="1235"/>
                  </a:lnTo>
                  <a:lnTo>
                    <a:pt x="1266" y="1129"/>
                  </a:lnTo>
                  <a:lnTo>
                    <a:pt x="1484" y="1175"/>
                  </a:lnTo>
                  <a:lnTo>
                    <a:pt x="1554" y="898"/>
                  </a:lnTo>
                  <a:lnTo>
                    <a:pt x="1662" y="888"/>
                  </a:lnTo>
                  <a:lnTo>
                    <a:pt x="1702" y="904"/>
                  </a:lnTo>
                  <a:lnTo>
                    <a:pt x="1643" y="965"/>
                  </a:lnTo>
                  <a:lnTo>
                    <a:pt x="1690" y="1009"/>
                  </a:lnTo>
                  <a:lnTo>
                    <a:pt x="1630" y="1048"/>
                  </a:lnTo>
                  <a:lnTo>
                    <a:pt x="1672" y="1096"/>
                  </a:lnTo>
                  <a:lnTo>
                    <a:pt x="1604" y="1133"/>
                  </a:lnTo>
                  <a:lnTo>
                    <a:pt x="1643" y="1178"/>
                  </a:lnTo>
                  <a:lnTo>
                    <a:pt x="1570" y="1217"/>
                  </a:lnTo>
                  <a:lnTo>
                    <a:pt x="1613" y="1272"/>
                  </a:lnTo>
                  <a:lnTo>
                    <a:pt x="1547" y="1303"/>
                  </a:lnTo>
                  <a:lnTo>
                    <a:pt x="1549" y="1305"/>
                  </a:lnTo>
                  <a:lnTo>
                    <a:pt x="1560" y="1310"/>
                  </a:lnTo>
                  <a:lnTo>
                    <a:pt x="1575" y="1319"/>
                  </a:lnTo>
                  <a:lnTo>
                    <a:pt x="1596" y="1332"/>
                  </a:lnTo>
                  <a:lnTo>
                    <a:pt x="1618" y="1347"/>
                  </a:lnTo>
                  <a:lnTo>
                    <a:pt x="1645" y="1366"/>
                  </a:lnTo>
                  <a:lnTo>
                    <a:pt x="1672" y="1389"/>
                  </a:lnTo>
                  <a:lnTo>
                    <a:pt x="1701" y="1417"/>
                  </a:lnTo>
                  <a:lnTo>
                    <a:pt x="1725" y="1448"/>
                  </a:lnTo>
                  <a:lnTo>
                    <a:pt x="1749" y="1482"/>
                  </a:lnTo>
                  <a:lnTo>
                    <a:pt x="1769" y="1520"/>
                  </a:lnTo>
                  <a:lnTo>
                    <a:pt x="1785" y="1566"/>
                  </a:lnTo>
                  <a:lnTo>
                    <a:pt x="1796" y="1612"/>
                  </a:lnTo>
                  <a:lnTo>
                    <a:pt x="1801" y="1665"/>
                  </a:lnTo>
                  <a:lnTo>
                    <a:pt x="1797" y="1721"/>
                  </a:lnTo>
                  <a:lnTo>
                    <a:pt x="1786" y="1781"/>
                  </a:lnTo>
                  <a:lnTo>
                    <a:pt x="1789" y="1781"/>
                  </a:lnTo>
                  <a:lnTo>
                    <a:pt x="1800" y="1785"/>
                  </a:lnTo>
                  <a:lnTo>
                    <a:pt x="1813" y="1790"/>
                  </a:lnTo>
                  <a:lnTo>
                    <a:pt x="1834" y="1799"/>
                  </a:lnTo>
                  <a:lnTo>
                    <a:pt x="1856" y="1807"/>
                  </a:lnTo>
                  <a:lnTo>
                    <a:pt x="1881" y="1823"/>
                  </a:lnTo>
                  <a:lnTo>
                    <a:pt x="1909" y="1841"/>
                  </a:lnTo>
                  <a:lnTo>
                    <a:pt x="1939" y="1864"/>
                  </a:lnTo>
                  <a:lnTo>
                    <a:pt x="1967" y="1889"/>
                  </a:lnTo>
                  <a:lnTo>
                    <a:pt x="1997" y="1920"/>
                  </a:lnTo>
                  <a:lnTo>
                    <a:pt x="2024" y="1955"/>
                  </a:lnTo>
                  <a:lnTo>
                    <a:pt x="2050" y="1999"/>
                  </a:lnTo>
                  <a:lnTo>
                    <a:pt x="2073" y="2045"/>
                  </a:lnTo>
                  <a:lnTo>
                    <a:pt x="2092" y="2098"/>
                  </a:lnTo>
                  <a:lnTo>
                    <a:pt x="2107" y="2157"/>
                  </a:lnTo>
                  <a:lnTo>
                    <a:pt x="2117" y="2225"/>
                  </a:lnTo>
                  <a:lnTo>
                    <a:pt x="2122" y="2576"/>
                  </a:lnTo>
                  <a:lnTo>
                    <a:pt x="2120" y="2577"/>
                  </a:lnTo>
                  <a:lnTo>
                    <a:pt x="2114" y="2583"/>
                  </a:lnTo>
                  <a:lnTo>
                    <a:pt x="2105" y="2591"/>
                  </a:lnTo>
                  <a:lnTo>
                    <a:pt x="2092" y="2604"/>
                  </a:lnTo>
                  <a:lnTo>
                    <a:pt x="2075" y="2618"/>
                  </a:lnTo>
                  <a:lnTo>
                    <a:pt x="2053" y="2636"/>
                  </a:lnTo>
                  <a:lnTo>
                    <a:pt x="2024" y="2655"/>
                  </a:lnTo>
                  <a:lnTo>
                    <a:pt x="1992" y="2678"/>
                  </a:lnTo>
                  <a:lnTo>
                    <a:pt x="1952" y="2698"/>
                  </a:lnTo>
                  <a:lnTo>
                    <a:pt x="1907" y="2724"/>
                  </a:lnTo>
                  <a:lnTo>
                    <a:pt x="1856" y="2748"/>
                  </a:lnTo>
                  <a:lnTo>
                    <a:pt x="1796" y="2773"/>
                  </a:lnTo>
                  <a:lnTo>
                    <a:pt x="1729" y="2798"/>
                  </a:lnTo>
                  <a:lnTo>
                    <a:pt x="1654" y="2823"/>
                  </a:lnTo>
                  <a:lnTo>
                    <a:pt x="1573" y="2847"/>
                  </a:lnTo>
                  <a:lnTo>
                    <a:pt x="1483" y="2866"/>
                  </a:lnTo>
                  <a:lnTo>
                    <a:pt x="1197" y="2665"/>
                  </a:lnTo>
                  <a:lnTo>
                    <a:pt x="1084" y="2470"/>
                  </a:lnTo>
                  <a:lnTo>
                    <a:pt x="1232" y="2448"/>
                  </a:lnTo>
                  <a:lnTo>
                    <a:pt x="1262" y="2322"/>
                  </a:lnTo>
                  <a:lnTo>
                    <a:pt x="1264" y="2322"/>
                  </a:lnTo>
                  <a:lnTo>
                    <a:pt x="1269" y="2322"/>
                  </a:lnTo>
                  <a:lnTo>
                    <a:pt x="1279" y="2322"/>
                  </a:lnTo>
                  <a:lnTo>
                    <a:pt x="1291" y="2323"/>
                  </a:lnTo>
                  <a:lnTo>
                    <a:pt x="1305" y="2323"/>
                  </a:lnTo>
                  <a:lnTo>
                    <a:pt x="1322" y="2325"/>
                  </a:lnTo>
                  <a:lnTo>
                    <a:pt x="1341" y="2325"/>
                  </a:lnTo>
                  <a:lnTo>
                    <a:pt x="1363" y="2327"/>
                  </a:lnTo>
                  <a:lnTo>
                    <a:pt x="1383" y="2327"/>
                  </a:lnTo>
                  <a:lnTo>
                    <a:pt x="1405" y="2327"/>
                  </a:lnTo>
                  <a:lnTo>
                    <a:pt x="1427" y="2327"/>
                  </a:lnTo>
                  <a:lnTo>
                    <a:pt x="1449" y="2327"/>
                  </a:lnTo>
                  <a:lnTo>
                    <a:pt x="1469" y="2325"/>
                  </a:lnTo>
                  <a:lnTo>
                    <a:pt x="1491" y="2325"/>
                  </a:lnTo>
                  <a:lnTo>
                    <a:pt x="1510" y="2323"/>
                  </a:lnTo>
                  <a:lnTo>
                    <a:pt x="1528" y="2322"/>
                  </a:lnTo>
                  <a:lnTo>
                    <a:pt x="1528" y="2319"/>
                  </a:lnTo>
                  <a:lnTo>
                    <a:pt x="1528" y="2313"/>
                  </a:lnTo>
                  <a:lnTo>
                    <a:pt x="1528" y="2304"/>
                  </a:lnTo>
                  <a:lnTo>
                    <a:pt x="1528" y="2292"/>
                  </a:lnTo>
                  <a:lnTo>
                    <a:pt x="1526" y="2277"/>
                  </a:lnTo>
                  <a:lnTo>
                    <a:pt x="1526" y="2262"/>
                  </a:lnTo>
                  <a:lnTo>
                    <a:pt x="1525" y="2245"/>
                  </a:lnTo>
                  <a:lnTo>
                    <a:pt x="1524" y="2227"/>
                  </a:lnTo>
                  <a:lnTo>
                    <a:pt x="1518" y="2209"/>
                  </a:lnTo>
                  <a:lnTo>
                    <a:pt x="1514" y="2192"/>
                  </a:lnTo>
                  <a:lnTo>
                    <a:pt x="1507" y="2176"/>
                  </a:lnTo>
                  <a:lnTo>
                    <a:pt x="1502" y="2162"/>
                  </a:lnTo>
                  <a:lnTo>
                    <a:pt x="1491" y="2149"/>
                  </a:lnTo>
                  <a:lnTo>
                    <a:pt x="1481" y="2140"/>
                  </a:lnTo>
                  <a:lnTo>
                    <a:pt x="1468" y="2134"/>
                  </a:lnTo>
                  <a:lnTo>
                    <a:pt x="1454" y="2133"/>
                  </a:lnTo>
                  <a:lnTo>
                    <a:pt x="1434" y="2133"/>
                  </a:lnTo>
                  <a:lnTo>
                    <a:pt x="1415" y="2135"/>
                  </a:lnTo>
                  <a:lnTo>
                    <a:pt x="1392" y="2139"/>
                  </a:lnTo>
                  <a:lnTo>
                    <a:pt x="1370" y="2146"/>
                  </a:lnTo>
                  <a:lnTo>
                    <a:pt x="1344" y="2152"/>
                  </a:lnTo>
                  <a:lnTo>
                    <a:pt x="1321" y="2158"/>
                  </a:lnTo>
                  <a:lnTo>
                    <a:pt x="1296" y="2165"/>
                  </a:lnTo>
                  <a:lnTo>
                    <a:pt x="1273" y="2174"/>
                  </a:lnTo>
                  <a:lnTo>
                    <a:pt x="1250" y="2180"/>
                  </a:lnTo>
                  <a:lnTo>
                    <a:pt x="1230" y="2188"/>
                  </a:lnTo>
                  <a:lnTo>
                    <a:pt x="1211" y="2194"/>
                  </a:lnTo>
                  <a:lnTo>
                    <a:pt x="1194" y="2202"/>
                  </a:lnTo>
                  <a:lnTo>
                    <a:pt x="1181" y="2207"/>
                  </a:lnTo>
                  <a:lnTo>
                    <a:pt x="1171" y="2212"/>
                  </a:lnTo>
                  <a:lnTo>
                    <a:pt x="1164" y="2213"/>
                  </a:lnTo>
                  <a:lnTo>
                    <a:pt x="1163" y="2216"/>
                  </a:lnTo>
                  <a:lnTo>
                    <a:pt x="857" y="1888"/>
                  </a:lnTo>
                  <a:lnTo>
                    <a:pt x="1041" y="1888"/>
                  </a:lnTo>
                  <a:lnTo>
                    <a:pt x="1045" y="1736"/>
                  </a:lnTo>
                  <a:lnTo>
                    <a:pt x="1052" y="1705"/>
                  </a:lnTo>
                  <a:lnTo>
                    <a:pt x="1249" y="1696"/>
                  </a:lnTo>
                  <a:lnTo>
                    <a:pt x="1249" y="1693"/>
                  </a:lnTo>
                  <a:lnTo>
                    <a:pt x="1249" y="1686"/>
                  </a:lnTo>
                  <a:lnTo>
                    <a:pt x="1246" y="1676"/>
                  </a:lnTo>
                  <a:lnTo>
                    <a:pt x="1245" y="1666"/>
                  </a:lnTo>
                  <a:lnTo>
                    <a:pt x="1242" y="1659"/>
                  </a:lnTo>
                  <a:lnTo>
                    <a:pt x="1238" y="1653"/>
                  </a:lnTo>
                  <a:lnTo>
                    <a:pt x="1234" y="1647"/>
                  </a:lnTo>
                  <a:lnTo>
                    <a:pt x="1230" y="1640"/>
                  </a:lnTo>
                  <a:lnTo>
                    <a:pt x="1223" y="1634"/>
                  </a:lnTo>
                  <a:lnTo>
                    <a:pt x="1218" y="1631"/>
                  </a:lnTo>
                  <a:lnTo>
                    <a:pt x="1209" y="1628"/>
                  </a:lnTo>
                  <a:lnTo>
                    <a:pt x="1201" y="1625"/>
                  </a:lnTo>
                  <a:lnTo>
                    <a:pt x="1190" y="1621"/>
                  </a:lnTo>
                  <a:lnTo>
                    <a:pt x="1181" y="1620"/>
                  </a:lnTo>
                  <a:lnTo>
                    <a:pt x="1169" y="1620"/>
                  </a:lnTo>
                  <a:lnTo>
                    <a:pt x="1159" y="1621"/>
                  </a:lnTo>
                  <a:lnTo>
                    <a:pt x="1147" y="1622"/>
                  </a:lnTo>
                  <a:lnTo>
                    <a:pt x="1137" y="1626"/>
                  </a:lnTo>
                  <a:lnTo>
                    <a:pt x="1126" y="1629"/>
                  </a:lnTo>
                  <a:lnTo>
                    <a:pt x="1117" y="1633"/>
                  </a:lnTo>
                  <a:lnTo>
                    <a:pt x="1107" y="1635"/>
                  </a:lnTo>
                  <a:lnTo>
                    <a:pt x="1098" y="1639"/>
                  </a:lnTo>
                  <a:lnTo>
                    <a:pt x="1090" y="1642"/>
                  </a:lnTo>
                  <a:lnTo>
                    <a:pt x="1084" y="1645"/>
                  </a:lnTo>
                  <a:lnTo>
                    <a:pt x="1075" y="1649"/>
                  </a:lnTo>
                  <a:lnTo>
                    <a:pt x="1073" y="1652"/>
                  </a:lnTo>
                  <a:lnTo>
                    <a:pt x="1075" y="1600"/>
                  </a:lnTo>
                  <a:lnTo>
                    <a:pt x="1075" y="1598"/>
                  </a:lnTo>
                  <a:lnTo>
                    <a:pt x="1079" y="1597"/>
                  </a:lnTo>
                  <a:lnTo>
                    <a:pt x="1084" y="1596"/>
                  </a:lnTo>
                  <a:lnTo>
                    <a:pt x="1092" y="1594"/>
                  </a:lnTo>
                  <a:lnTo>
                    <a:pt x="1100" y="1592"/>
                  </a:lnTo>
                  <a:lnTo>
                    <a:pt x="1110" y="1591"/>
                  </a:lnTo>
                  <a:lnTo>
                    <a:pt x="1121" y="1588"/>
                  </a:lnTo>
                  <a:lnTo>
                    <a:pt x="1133" y="1587"/>
                  </a:lnTo>
                  <a:lnTo>
                    <a:pt x="1145" y="1585"/>
                  </a:lnTo>
                  <a:lnTo>
                    <a:pt x="1159" y="1584"/>
                  </a:lnTo>
                  <a:lnTo>
                    <a:pt x="1171" y="1583"/>
                  </a:lnTo>
                  <a:lnTo>
                    <a:pt x="1185" y="1583"/>
                  </a:lnTo>
                  <a:lnTo>
                    <a:pt x="1196" y="1583"/>
                  </a:lnTo>
                  <a:lnTo>
                    <a:pt x="1209" y="1584"/>
                  </a:lnTo>
                  <a:lnTo>
                    <a:pt x="1219" y="1587"/>
                  </a:lnTo>
                  <a:lnTo>
                    <a:pt x="1230" y="1591"/>
                  </a:lnTo>
                  <a:lnTo>
                    <a:pt x="1238" y="1593"/>
                  </a:lnTo>
                  <a:lnTo>
                    <a:pt x="1247" y="1600"/>
                  </a:lnTo>
                  <a:lnTo>
                    <a:pt x="1254" y="1605"/>
                  </a:lnTo>
                  <a:lnTo>
                    <a:pt x="1261" y="1611"/>
                  </a:lnTo>
                  <a:lnTo>
                    <a:pt x="1265" y="1616"/>
                  </a:lnTo>
                  <a:lnTo>
                    <a:pt x="1272" y="1622"/>
                  </a:lnTo>
                  <a:lnTo>
                    <a:pt x="1276" y="1630"/>
                  </a:lnTo>
                  <a:lnTo>
                    <a:pt x="1281" y="1638"/>
                  </a:lnTo>
                  <a:lnTo>
                    <a:pt x="1284" y="1643"/>
                  </a:lnTo>
                  <a:lnTo>
                    <a:pt x="1287" y="1649"/>
                  </a:lnTo>
                  <a:lnTo>
                    <a:pt x="1290" y="1654"/>
                  </a:lnTo>
                  <a:lnTo>
                    <a:pt x="1292" y="1661"/>
                  </a:lnTo>
                  <a:lnTo>
                    <a:pt x="1295" y="1667"/>
                  </a:lnTo>
                  <a:lnTo>
                    <a:pt x="1296" y="1671"/>
                  </a:lnTo>
                  <a:lnTo>
                    <a:pt x="1382" y="1443"/>
                  </a:lnTo>
                  <a:lnTo>
                    <a:pt x="1386" y="1444"/>
                  </a:lnTo>
                  <a:lnTo>
                    <a:pt x="1392" y="1446"/>
                  </a:lnTo>
                  <a:lnTo>
                    <a:pt x="1400" y="1450"/>
                  </a:lnTo>
                  <a:lnTo>
                    <a:pt x="1409" y="1454"/>
                  </a:lnTo>
                  <a:lnTo>
                    <a:pt x="1420" y="1460"/>
                  </a:lnTo>
                  <a:lnTo>
                    <a:pt x="1430" y="1466"/>
                  </a:lnTo>
                  <a:lnTo>
                    <a:pt x="1442" y="1474"/>
                  </a:lnTo>
                  <a:lnTo>
                    <a:pt x="1453" y="1481"/>
                  </a:lnTo>
                  <a:lnTo>
                    <a:pt x="1462" y="1490"/>
                  </a:lnTo>
                  <a:lnTo>
                    <a:pt x="1472" y="1500"/>
                  </a:lnTo>
                  <a:lnTo>
                    <a:pt x="1481" y="1510"/>
                  </a:lnTo>
                  <a:lnTo>
                    <a:pt x="1487" y="1520"/>
                  </a:lnTo>
                  <a:lnTo>
                    <a:pt x="1492" y="1533"/>
                  </a:lnTo>
                  <a:lnTo>
                    <a:pt x="1496" y="1545"/>
                  </a:lnTo>
                  <a:lnTo>
                    <a:pt x="1496" y="1559"/>
                  </a:lnTo>
                  <a:lnTo>
                    <a:pt x="1494" y="1571"/>
                  </a:lnTo>
                  <a:lnTo>
                    <a:pt x="1492" y="1584"/>
                  </a:lnTo>
                  <a:lnTo>
                    <a:pt x="1490" y="1598"/>
                  </a:lnTo>
                  <a:lnTo>
                    <a:pt x="1488" y="1614"/>
                  </a:lnTo>
                  <a:lnTo>
                    <a:pt x="1483" y="1628"/>
                  </a:lnTo>
                  <a:lnTo>
                    <a:pt x="1476" y="1640"/>
                  </a:lnTo>
                  <a:lnTo>
                    <a:pt x="1464" y="1654"/>
                  </a:lnTo>
                  <a:lnTo>
                    <a:pt x="1449" y="1668"/>
                  </a:lnTo>
                  <a:lnTo>
                    <a:pt x="1427" y="1680"/>
                  </a:lnTo>
                  <a:lnTo>
                    <a:pt x="1401" y="1691"/>
                  </a:lnTo>
                  <a:lnTo>
                    <a:pt x="1369" y="1700"/>
                  </a:lnTo>
                  <a:lnTo>
                    <a:pt x="1329" y="1711"/>
                  </a:lnTo>
                  <a:lnTo>
                    <a:pt x="1280" y="1717"/>
                  </a:lnTo>
                  <a:lnTo>
                    <a:pt x="1223" y="1722"/>
                  </a:lnTo>
                  <a:lnTo>
                    <a:pt x="1158" y="1726"/>
                  </a:lnTo>
                  <a:lnTo>
                    <a:pt x="1081" y="1727"/>
                  </a:lnTo>
                  <a:lnTo>
                    <a:pt x="1060" y="2018"/>
                  </a:lnTo>
                  <a:lnTo>
                    <a:pt x="1173" y="2174"/>
                  </a:lnTo>
                  <a:lnTo>
                    <a:pt x="1175" y="2171"/>
                  </a:lnTo>
                  <a:lnTo>
                    <a:pt x="1188" y="2165"/>
                  </a:lnTo>
                  <a:lnTo>
                    <a:pt x="1203" y="2157"/>
                  </a:lnTo>
                  <a:lnTo>
                    <a:pt x="1227" y="2147"/>
                  </a:lnTo>
                  <a:lnTo>
                    <a:pt x="1253" y="2135"/>
                  </a:lnTo>
                  <a:lnTo>
                    <a:pt x="1284" y="2125"/>
                  </a:lnTo>
                  <a:lnTo>
                    <a:pt x="1317" y="2115"/>
                  </a:lnTo>
                  <a:lnTo>
                    <a:pt x="1352" y="2107"/>
                  </a:lnTo>
                  <a:lnTo>
                    <a:pt x="1386" y="2101"/>
                  </a:lnTo>
                  <a:lnTo>
                    <a:pt x="1422" y="2098"/>
                  </a:lnTo>
                  <a:lnTo>
                    <a:pt x="1456" y="2100"/>
                  </a:lnTo>
                  <a:lnTo>
                    <a:pt x="1487" y="2109"/>
                  </a:lnTo>
                  <a:lnTo>
                    <a:pt x="1515" y="2121"/>
                  </a:lnTo>
                  <a:lnTo>
                    <a:pt x="1540" y="2142"/>
                  </a:lnTo>
                  <a:lnTo>
                    <a:pt x="1560" y="2170"/>
                  </a:lnTo>
                  <a:lnTo>
                    <a:pt x="1575" y="2207"/>
                  </a:lnTo>
                  <a:lnTo>
                    <a:pt x="1713" y="2013"/>
                  </a:lnTo>
                  <a:lnTo>
                    <a:pt x="1714" y="2017"/>
                  </a:lnTo>
                  <a:lnTo>
                    <a:pt x="1718" y="2027"/>
                  </a:lnTo>
                  <a:lnTo>
                    <a:pt x="1725" y="2042"/>
                  </a:lnTo>
                  <a:lnTo>
                    <a:pt x="1735" y="2064"/>
                  </a:lnTo>
                  <a:lnTo>
                    <a:pt x="1743" y="2088"/>
                  </a:lnTo>
                  <a:lnTo>
                    <a:pt x="1749" y="2116"/>
                  </a:lnTo>
                  <a:lnTo>
                    <a:pt x="1755" y="2146"/>
                  </a:lnTo>
                  <a:lnTo>
                    <a:pt x="1758" y="2177"/>
                  </a:lnTo>
                  <a:lnTo>
                    <a:pt x="1756" y="2207"/>
                  </a:lnTo>
                  <a:lnTo>
                    <a:pt x="1749" y="2237"/>
                  </a:lnTo>
                  <a:lnTo>
                    <a:pt x="1736" y="2266"/>
                  </a:lnTo>
                  <a:lnTo>
                    <a:pt x="1717" y="2291"/>
                  </a:lnTo>
                  <a:lnTo>
                    <a:pt x="1688" y="2311"/>
                  </a:lnTo>
                  <a:lnTo>
                    <a:pt x="1652" y="2329"/>
                  </a:lnTo>
                  <a:lnTo>
                    <a:pt x="1603" y="2340"/>
                  </a:lnTo>
                  <a:lnTo>
                    <a:pt x="1544" y="2345"/>
                  </a:lnTo>
                  <a:lnTo>
                    <a:pt x="1279" y="2341"/>
                  </a:lnTo>
                  <a:lnTo>
                    <a:pt x="1232" y="2641"/>
                  </a:lnTo>
                  <a:lnTo>
                    <a:pt x="1483" y="2823"/>
                  </a:lnTo>
                  <a:lnTo>
                    <a:pt x="1487" y="2822"/>
                  </a:lnTo>
                  <a:lnTo>
                    <a:pt x="1502" y="2818"/>
                  </a:lnTo>
                  <a:lnTo>
                    <a:pt x="1525" y="2812"/>
                  </a:lnTo>
                  <a:lnTo>
                    <a:pt x="1556" y="2805"/>
                  </a:lnTo>
                  <a:lnTo>
                    <a:pt x="1593" y="2795"/>
                  </a:lnTo>
                  <a:lnTo>
                    <a:pt x="1635" y="2784"/>
                  </a:lnTo>
                  <a:lnTo>
                    <a:pt x="1680" y="2770"/>
                  </a:lnTo>
                  <a:lnTo>
                    <a:pt x="1730" y="2754"/>
                  </a:lnTo>
                  <a:lnTo>
                    <a:pt x="1779" y="2735"/>
                  </a:lnTo>
                  <a:lnTo>
                    <a:pt x="1831" y="2716"/>
                  </a:lnTo>
                  <a:lnTo>
                    <a:pt x="1880" y="2694"/>
                  </a:lnTo>
                  <a:lnTo>
                    <a:pt x="1929" y="2671"/>
                  </a:lnTo>
                  <a:lnTo>
                    <a:pt x="1973" y="2646"/>
                  </a:lnTo>
                  <a:lnTo>
                    <a:pt x="2013" y="2622"/>
                  </a:lnTo>
                  <a:lnTo>
                    <a:pt x="2047" y="2592"/>
                  </a:lnTo>
                  <a:lnTo>
                    <a:pt x="2076" y="2564"/>
                  </a:lnTo>
                  <a:lnTo>
                    <a:pt x="2076" y="2560"/>
                  </a:lnTo>
                  <a:lnTo>
                    <a:pt x="2076" y="2550"/>
                  </a:lnTo>
                  <a:lnTo>
                    <a:pt x="2076" y="2532"/>
                  </a:lnTo>
                  <a:lnTo>
                    <a:pt x="2077" y="2511"/>
                  </a:lnTo>
                  <a:lnTo>
                    <a:pt x="2077" y="2485"/>
                  </a:lnTo>
                  <a:lnTo>
                    <a:pt x="2077" y="2457"/>
                  </a:lnTo>
                  <a:lnTo>
                    <a:pt x="2079" y="2425"/>
                  </a:lnTo>
                  <a:lnTo>
                    <a:pt x="2080" y="2394"/>
                  </a:lnTo>
                  <a:lnTo>
                    <a:pt x="2080" y="2361"/>
                  </a:lnTo>
                  <a:lnTo>
                    <a:pt x="2080" y="2329"/>
                  </a:lnTo>
                  <a:lnTo>
                    <a:pt x="2080" y="2299"/>
                  </a:lnTo>
                  <a:lnTo>
                    <a:pt x="2081" y="2272"/>
                  </a:lnTo>
                  <a:lnTo>
                    <a:pt x="2080" y="2245"/>
                  </a:lnTo>
                  <a:lnTo>
                    <a:pt x="2080" y="2226"/>
                  </a:lnTo>
                  <a:lnTo>
                    <a:pt x="2079" y="2212"/>
                  </a:lnTo>
                  <a:lnTo>
                    <a:pt x="2079" y="2203"/>
                  </a:lnTo>
                  <a:lnTo>
                    <a:pt x="2075" y="2193"/>
                  </a:lnTo>
                  <a:lnTo>
                    <a:pt x="2073" y="2179"/>
                  </a:lnTo>
                  <a:lnTo>
                    <a:pt x="2068" y="2158"/>
                  </a:lnTo>
                  <a:lnTo>
                    <a:pt x="2064" y="2134"/>
                  </a:lnTo>
                  <a:lnTo>
                    <a:pt x="2056" y="2106"/>
                  </a:lnTo>
                  <a:lnTo>
                    <a:pt x="2046" y="2075"/>
                  </a:lnTo>
                  <a:lnTo>
                    <a:pt x="2032" y="2044"/>
                  </a:lnTo>
                  <a:lnTo>
                    <a:pt x="2019" y="2012"/>
                  </a:lnTo>
                  <a:lnTo>
                    <a:pt x="2000" y="1977"/>
                  </a:lnTo>
                  <a:lnTo>
                    <a:pt x="1977" y="1944"/>
                  </a:lnTo>
                  <a:lnTo>
                    <a:pt x="1951" y="1912"/>
                  </a:lnTo>
                  <a:lnTo>
                    <a:pt x="1921" y="1884"/>
                  </a:lnTo>
                  <a:lnTo>
                    <a:pt x="1886" y="1857"/>
                  </a:lnTo>
                  <a:lnTo>
                    <a:pt x="1847" y="1836"/>
                  </a:lnTo>
                  <a:lnTo>
                    <a:pt x="1801" y="1818"/>
                  </a:lnTo>
                  <a:lnTo>
                    <a:pt x="1752" y="1806"/>
                  </a:lnTo>
                  <a:lnTo>
                    <a:pt x="1752" y="1801"/>
                  </a:lnTo>
                  <a:lnTo>
                    <a:pt x="1756" y="1791"/>
                  </a:lnTo>
                  <a:lnTo>
                    <a:pt x="1759" y="1773"/>
                  </a:lnTo>
                  <a:lnTo>
                    <a:pt x="1764" y="1751"/>
                  </a:lnTo>
                  <a:lnTo>
                    <a:pt x="1766" y="1722"/>
                  </a:lnTo>
                  <a:lnTo>
                    <a:pt x="1766" y="1691"/>
                  </a:lnTo>
                  <a:lnTo>
                    <a:pt x="1764" y="1656"/>
                  </a:lnTo>
                  <a:lnTo>
                    <a:pt x="1759" y="1617"/>
                  </a:lnTo>
                  <a:lnTo>
                    <a:pt x="1748" y="1575"/>
                  </a:lnTo>
                  <a:lnTo>
                    <a:pt x="1732" y="1533"/>
                  </a:lnTo>
                  <a:lnTo>
                    <a:pt x="1709" y="1489"/>
                  </a:lnTo>
                  <a:lnTo>
                    <a:pt x="1680" y="1446"/>
                  </a:lnTo>
                  <a:lnTo>
                    <a:pt x="1639" y="1402"/>
                  </a:lnTo>
                  <a:lnTo>
                    <a:pt x="1592" y="1361"/>
                  </a:lnTo>
                  <a:lnTo>
                    <a:pt x="1533" y="1320"/>
                  </a:lnTo>
                  <a:lnTo>
                    <a:pt x="1462" y="1282"/>
                  </a:lnTo>
                  <a:lnTo>
                    <a:pt x="1462" y="1281"/>
                  </a:lnTo>
                  <a:lnTo>
                    <a:pt x="1458" y="1281"/>
                  </a:lnTo>
                  <a:lnTo>
                    <a:pt x="1454" y="1278"/>
                  </a:lnTo>
                  <a:lnTo>
                    <a:pt x="1447" y="1277"/>
                  </a:lnTo>
                  <a:lnTo>
                    <a:pt x="1437" y="1274"/>
                  </a:lnTo>
                  <a:lnTo>
                    <a:pt x="1427" y="1273"/>
                  </a:lnTo>
                  <a:lnTo>
                    <a:pt x="1413" y="1270"/>
                  </a:lnTo>
                  <a:lnTo>
                    <a:pt x="1398" y="1268"/>
                  </a:lnTo>
                  <a:lnTo>
                    <a:pt x="1378" y="1265"/>
                  </a:lnTo>
                  <a:lnTo>
                    <a:pt x="1356" y="1263"/>
                  </a:lnTo>
                  <a:lnTo>
                    <a:pt x="1330" y="1261"/>
                  </a:lnTo>
                  <a:lnTo>
                    <a:pt x="1303" y="1259"/>
                  </a:lnTo>
                  <a:lnTo>
                    <a:pt x="1272" y="1256"/>
                  </a:lnTo>
                  <a:lnTo>
                    <a:pt x="1237" y="1255"/>
                  </a:lnTo>
                  <a:lnTo>
                    <a:pt x="1200" y="1255"/>
                  </a:lnTo>
                  <a:lnTo>
                    <a:pt x="1159" y="1256"/>
                  </a:lnTo>
                  <a:lnTo>
                    <a:pt x="988" y="1256"/>
                  </a:lnTo>
                  <a:lnTo>
                    <a:pt x="983" y="1254"/>
                  </a:lnTo>
                  <a:lnTo>
                    <a:pt x="978" y="1249"/>
                  </a:lnTo>
                  <a:lnTo>
                    <a:pt x="969" y="1238"/>
                  </a:lnTo>
                  <a:lnTo>
                    <a:pt x="954" y="1228"/>
                  </a:lnTo>
                  <a:lnTo>
                    <a:pt x="933" y="1214"/>
                  </a:lnTo>
                  <a:lnTo>
                    <a:pt x="909" y="1200"/>
                  </a:lnTo>
                  <a:lnTo>
                    <a:pt x="879" y="1185"/>
                  </a:lnTo>
                  <a:lnTo>
                    <a:pt x="845" y="1171"/>
                  </a:lnTo>
                  <a:lnTo>
                    <a:pt x="803" y="1155"/>
                  </a:lnTo>
                  <a:lnTo>
                    <a:pt x="755" y="1143"/>
                  </a:lnTo>
                  <a:lnTo>
                    <a:pt x="702" y="1131"/>
                  </a:lnTo>
                  <a:lnTo>
                    <a:pt x="642" y="1122"/>
                  </a:lnTo>
                  <a:lnTo>
                    <a:pt x="575" y="1116"/>
                  </a:lnTo>
                  <a:lnTo>
                    <a:pt x="502" y="1113"/>
                  </a:lnTo>
                  <a:lnTo>
                    <a:pt x="420" y="1115"/>
                  </a:lnTo>
                  <a:lnTo>
                    <a:pt x="333" y="1121"/>
                  </a:lnTo>
                  <a:lnTo>
                    <a:pt x="324" y="1020"/>
                  </a:lnTo>
                  <a:lnTo>
                    <a:pt x="324" y="1019"/>
                  </a:lnTo>
                  <a:lnTo>
                    <a:pt x="329" y="1019"/>
                  </a:lnTo>
                  <a:lnTo>
                    <a:pt x="336" y="1019"/>
                  </a:lnTo>
                  <a:lnTo>
                    <a:pt x="344" y="1019"/>
                  </a:lnTo>
                  <a:lnTo>
                    <a:pt x="354" y="1019"/>
                  </a:lnTo>
                  <a:lnTo>
                    <a:pt x="366" y="1019"/>
                  </a:lnTo>
                  <a:lnTo>
                    <a:pt x="378" y="1019"/>
                  </a:lnTo>
                  <a:lnTo>
                    <a:pt x="393" y="1019"/>
                  </a:lnTo>
                  <a:lnTo>
                    <a:pt x="407" y="1019"/>
                  </a:lnTo>
                  <a:lnTo>
                    <a:pt x="420" y="1019"/>
                  </a:lnTo>
                  <a:lnTo>
                    <a:pt x="434" y="1019"/>
                  </a:lnTo>
                  <a:lnTo>
                    <a:pt x="447" y="1020"/>
                  </a:lnTo>
                  <a:lnTo>
                    <a:pt x="457" y="1020"/>
                  </a:lnTo>
                  <a:lnTo>
                    <a:pt x="469" y="1022"/>
                  </a:lnTo>
                  <a:lnTo>
                    <a:pt x="477" y="1022"/>
                  </a:lnTo>
                  <a:lnTo>
                    <a:pt x="486" y="1024"/>
                  </a:lnTo>
                  <a:lnTo>
                    <a:pt x="446" y="777"/>
                  </a:lnTo>
                  <a:lnTo>
                    <a:pt x="356" y="789"/>
                  </a:lnTo>
                  <a:lnTo>
                    <a:pt x="354" y="743"/>
                  </a:lnTo>
                  <a:lnTo>
                    <a:pt x="574" y="717"/>
                  </a:lnTo>
                  <a:lnTo>
                    <a:pt x="578" y="760"/>
                  </a:lnTo>
                  <a:lnTo>
                    <a:pt x="477" y="773"/>
                  </a:lnTo>
                  <a:lnTo>
                    <a:pt x="520" y="1027"/>
                  </a:lnTo>
                  <a:lnTo>
                    <a:pt x="522" y="1027"/>
                  </a:lnTo>
                  <a:lnTo>
                    <a:pt x="529" y="1027"/>
                  </a:lnTo>
                  <a:lnTo>
                    <a:pt x="541" y="1028"/>
                  </a:lnTo>
                  <a:lnTo>
                    <a:pt x="559" y="1030"/>
                  </a:lnTo>
                  <a:lnTo>
                    <a:pt x="578" y="1033"/>
                  </a:lnTo>
                  <a:lnTo>
                    <a:pt x="601" y="1037"/>
                  </a:lnTo>
                  <a:lnTo>
                    <a:pt x="627" y="1042"/>
                  </a:lnTo>
                  <a:lnTo>
                    <a:pt x="657" y="1050"/>
                  </a:lnTo>
                  <a:lnTo>
                    <a:pt x="687" y="1056"/>
                  </a:lnTo>
                  <a:lnTo>
                    <a:pt x="720" y="1067"/>
                  </a:lnTo>
                  <a:lnTo>
                    <a:pt x="752" y="1076"/>
                  </a:lnTo>
                  <a:lnTo>
                    <a:pt x="786" y="1090"/>
                  </a:lnTo>
                  <a:lnTo>
                    <a:pt x="820" y="1104"/>
                  </a:lnTo>
                  <a:lnTo>
                    <a:pt x="854" y="1121"/>
                  </a:lnTo>
                  <a:lnTo>
                    <a:pt x="887" y="1140"/>
                  </a:lnTo>
                  <a:lnTo>
                    <a:pt x="921" y="1162"/>
                  </a:lnTo>
                  <a:lnTo>
                    <a:pt x="846" y="657"/>
                  </a:lnTo>
                  <a:lnTo>
                    <a:pt x="1156" y="603"/>
                  </a:lnTo>
                  <a:lnTo>
                    <a:pt x="1160" y="414"/>
                  </a:lnTo>
                  <a:lnTo>
                    <a:pt x="994" y="287"/>
                  </a:lnTo>
                  <a:lnTo>
                    <a:pt x="816" y="317"/>
                  </a:lnTo>
                  <a:lnTo>
                    <a:pt x="794" y="145"/>
                  </a:lnTo>
                  <a:lnTo>
                    <a:pt x="653" y="30"/>
                  </a:lnTo>
                  <a:lnTo>
                    <a:pt x="337" y="108"/>
                  </a:lnTo>
                  <a:lnTo>
                    <a:pt x="398" y="371"/>
                  </a:lnTo>
                  <a:lnTo>
                    <a:pt x="34" y="382"/>
                  </a:lnTo>
                  <a:lnTo>
                    <a:pt x="34" y="437"/>
                  </a:lnTo>
                  <a:lnTo>
                    <a:pt x="3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3021" y="2690"/>
              <a:ext cx="589" cy="739"/>
            </a:xfrm>
            <a:custGeom>
              <a:avLst/>
              <a:gdLst>
                <a:gd name="T0" fmla="*/ 7 w 1180"/>
                <a:gd name="T1" fmla="*/ 28 h 1477"/>
                <a:gd name="T2" fmla="*/ 1 w 1180"/>
                <a:gd name="T3" fmla="*/ 22 h 1477"/>
                <a:gd name="T4" fmla="*/ 3 w 1180"/>
                <a:gd name="T5" fmla="*/ 20 h 1477"/>
                <a:gd name="T6" fmla="*/ 4 w 1180"/>
                <a:gd name="T7" fmla="*/ 18 h 1477"/>
                <a:gd name="T8" fmla="*/ 6 w 1180"/>
                <a:gd name="T9" fmla="*/ 16 h 1477"/>
                <a:gd name="T10" fmla="*/ 7 w 1180"/>
                <a:gd name="T11" fmla="*/ 14 h 1477"/>
                <a:gd name="T12" fmla="*/ 8 w 1180"/>
                <a:gd name="T13" fmla="*/ 11 h 1477"/>
                <a:gd name="T14" fmla="*/ 10 w 1180"/>
                <a:gd name="T15" fmla="*/ 9 h 1477"/>
                <a:gd name="T16" fmla="*/ 11 w 1180"/>
                <a:gd name="T17" fmla="*/ 6 h 1477"/>
                <a:gd name="T18" fmla="*/ 10 w 1180"/>
                <a:gd name="T19" fmla="*/ 2 h 1477"/>
                <a:gd name="T20" fmla="*/ 22 w 1180"/>
                <a:gd name="T21" fmla="*/ 5 h 1477"/>
                <a:gd name="T22" fmla="*/ 15 w 1180"/>
                <a:gd name="T23" fmla="*/ 21 h 1477"/>
                <a:gd name="T24" fmla="*/ 19 w 1180"/>
                <a:gd name="T25" fmla="*/ 18 h 1477"/>
                <a:gd name="T26" fmla="*/ 28 w 1180"/>
                <a:gd name="T27" fmla="*/ 10 h 1477"/>
                <a:gd name="T28" fmla="*/ 25 w 1180"/>
                <a:gd name="T29" fmla="*/ 7 h 1477"/>
                <a:gd name="T30" fmla="*/ 35 w 1180"/>
                <a:gd name="T31" fmla="*/ 9 h 1477"/>
                <a:gd name="T32" fmla="*/ 35 w 1180"/>
                <a:gd name="T33" fmla="*/ 10 h 1477"/>
                <a:gd name="T34" fmla="*/ 34 w 1180"/>
                <a:gd name="T35" fmla="*/ 12 h 1477"/>
                <a:gd name="T36" fmla="*/ 32 w 1180"/>
                <a:gd name="T37" fmla="*/ 15 h 1477"/>
                <a:gd name="T38" fmla="*/ 31 w 1180"/>
                <a:gd name="T39" fmla="*/ 19 h 1477"/>
                <a:gd name="T40" fmla="*/ 30 w 1180"/>
                <a:gd name="T41" fmla="*/ 25 h 1477"/>
                <a:gd name="T42" fmla="*/ 28 w 1180"/>
                <a:gd name="T43" fmla="*/ 31 h 1477"/>
                <a:gd name="T44" fmla="*/ 28 w 1180"/>
                <a:gd name="T45" fmla="*/ 37 h 1477"/>
                <a:gd name="T46" fmla="*/ 28 w 1180"/>
                <a:gd name="T47" fmla="*/ 44 h 1477"/>
                <a:gd name="T48" fmla="*/ 20 w 1180"/>
                <a:gd name="T49" fmla="*/ 47 h 1477"/>
                <a:gd name="T50" fmla="*/ 29 w 1180"/>
                <a:gd name="T51" fmla="*/ 46 h 1477"/>
                <a:gd name="T52" fmla="*/ 29 w 1180"/>
                <a:gd name="T53" fmla="*/ 44 h 1477"/>
                <a:gd name="T54" fmla="*/ 29 w 1180"/>
                <a:gd name="T55" fmla="*/ 40 h 1477"/>
                <a:gd name="T56" fmla="*/ 29 w 1180"/>
                <a:gd name="T57" fmla="*/ 35 h 1477"/>
                <a:gd name="T58" fmla="*/ 30 w 1180"/>
                <a:gd name="T59" fmla="*/ 30 h 1477"/>
                <a:gd name="T60" fmla="*/ 31 w 1180"/>
                <a:gd name="T61" fmla="*/ 23 h 1477"/>
                <a:gd name="T62" fmla="*/ 32 w 1180"/>
                <a:gd name="T63" fmla="*/ 17 h 1477"/>
                <a:gd name="T64" fmla="*/ 35 w 1180"/>
                <a:gd name="T65" fmla="*/ 11 h 1477"/>
                <a:gd name="T66" fmla="*/ 31 w 1180"/>
                <a:gd name="T67" fmla="*/ 3 h 1477"/>
                <a:gd name="T68" fmla="*/ 19 w 1180"/>
                <a:gd name="T69" fmla="*/ 18 h 1477"/>
                <a:gd name="T70" fmla="*/ 24 w 1180"/>
                <a:gd name="T71" fmla="*/ 5 h 1477"/>
                <a:gd name="T72" fmla="*/ 8 w 1180"/>
                <a:gd name="T73" fmla="*/ 1 h 1477"/>
                <a:gd name="T74" fmla="*/ 8 w 1180"/>
                <a:gd name="T75" fmla="*/ 2 h 1477"/>
                <a:gd name="T76" fmla="*/ 8 w 1180"/>
                <a:gd name="T77" fmla="*/ 3 h 1477"/>
                <a:gd name="T78" fmla="*/ 7 w 1180"/>
                <a:gd name="T79" fmla="*/ 6 h 1477"/>
                <a:gd name="T80" fmla="*/ 6 w 1180"/>
                <a:gd name="T81" fmla="*/ 9 h 1477"/>
                <a:gd name="T82" fmla="*/ 5 w 1180"/>
                <a:gd name="T83" fmla="*/ 12 h 1477"/>
                <a:gd name="T84" fmla="*/ 4 w 1180"/>
                <a:gd name="T85" fmla="*/ 16 h 1477"/>
                <a:gd name="T86" fmla="*/ 2 w 1180"/>
                <a:gd name="T87" fmla="*/ 19 h 1477"/>
                <a:gd name="T88" fmla="*/ 0 w 1180"/>
                <a:gd name="T89" fmla="*/ 22 h 1477"/>
                <a:gd name="T90" fmla="*/ 6 w 1180"/>
                <a:gd name="T91" fmla="*/ 29 h 1477"/>
                <a:gd name="T92" fmla="*/ 22 w 1180"/>
                <a:gd name="T93" fmla="*/ 26 h 1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80" h="1477">
                  <a:moveTo>
                    <a:pt x="723" y="826"/>
                  </a:moveTo>
                  <a:lnTo>
                    <a:pt x="231" y="874"/>
                  </a:lnTo>
                  <a:lnTo>
                    <a:pt x="37" y="810"/>
                  </a:lnTo>
                  <a:lnTo>
                    <a:pt x="40" y="690"/>
                  </a:lnTo>
                  <a:lnTo>
                    <a:pt x="125" y="696"/>
                  </a:lnTo>
                  <a:lnTo>
                    <a:pt x="113" y="637"/>
                  </a:lnTo>
                  <a:lnTo>
                    <a:pt x="176" y="629"/>
                  </a:lnTo>
                  <a:lnTo>
                    <a:pt x="151" y="569"/>
                  </a:lnTo>
                  <a:lnTo>
                    <a:pt x="223" y="548"/>
                  </a:lnTo>
                  <a:lnTo>
                    <a:pt x="196" y="493"/>
                  </a:lnTo>
                  <a:lnTo>
                    <a:pt x="275" y="477"/>
                  </a:lnTo>
                  <a:lnTo>
                    <a:pt x="245" y="421"/>
                  </a:lnTo>
                  <a:lnTo>
                    <a:pt x="317" y="408"/>
                  </a:lnTo>
                  <a:lnTo>
                    <a:pt x="285" y="340"/>
                  </a:lnTo>
                  <a:lnTo>
                    <a:pt x="357" y="340"/>
                  </a:lnTo>
                  <a:lnTo>
                    <a:pt x="334" y="271"/>
                  </a:lnTo>
                  <a:lnTo>
                    <a:pt x="400" y="253"/>
                  </a:lnTo>
                  <a:lnTo>
                    <a:pt x="378" y="182"/>
                  </a:lnTo>
                  <a:lnTo>
                    <a:pt x="457" y="139"/>
                  </a:lnTo>
                  <a:lnTo>
                    <a:pt x="340" y="43"/>
                  </a:lnTo>
                  <a:lnTo>
                    <a:pt x="603" y="37"/>
                  </a:lnTo>
                  <a:lnTo>
                    <a:pt x="725" y="149"/>
                  </a:lnTo>
                  <a:lnTo>
                    <a:pt x="449" y="659"/>
                  </a:lnTo>
                  <a:lnTo>
                    <a:pt x="486" y="659"/>
                  </a:lnTo>
                  <a:lnTo>
                    <a:pt x="539" y="566"/>
                  </a:lnTo>
                  <a:lnTo>
                    <a:pt x="625" y="566"/>
                  </a:lnTo>
                  <a:lnTo>
                    <a:pt x="772" y="250"/>
                  </a:lnTo>
                  <a:lnTo>
                    <a:pt x="902" y="312"/>
                  </a:lnTo>
                  <a:lnTo>
                    <a:pt x="934" y="307"/>
                  </a:lnTo>
                  <a:lnTo>
                    <a:pt x="804" y="220"/>
                  </a:lnTo>
                  <a:lnTo>
                    <a:pt x="991" y="141"/>
                  </a:lnTo>
                  <a:lnTo>
                    <a:pt x="1142" y="275"/>
                  </a:lnTo>
                  <a:lnTo>
                    <a:pt x="1138" y="280"/>
                  </a:lnTo>
                  <a:lnTo>
                    <a:pt x="1129" y="298"/>
                  </a:lnTo>
                  <a:lnTo>
                    <a:pt x="1116" y="325"/>
                  </a:lnTo>
                  <a:lnTo>
                    <a:pt x="1098" y="362"/>
                  </a:lnTo>
                  <a:lnTo>
                    <a:pt x="1078" y="408"/>
                  </a:lnTo>
                  <a:lnTo>
                    <a:pt x="1055" y="465"/>
                  </a:lnTo>
                  <a:lnTo>
                    <a:pt x="1031" y="530"/>
                  </a:lnTo>
                  <a:lnTo>
                    <a:pt x="1008" y="604"/>
                  </a:lnTo>
                  <a:lnTo>
                    <a:pt x="984" y="683"/>
                  </a:lnTo>
                  <a:lnTo>
                    <a:pt x="962" y="770"/>
                  </a:lnTo>
                  <a:lnTo>
                    <a:pt x="942" y="863"/>
                  </a:lnTo>
                  <a:lnTo>
                    <a:pt x="927" y="963"/>
                  </a:lnTo>
                  <a:lnTo>
                    <a:pt x="913" y="1066"/>
                  </a:lnTo>
                  <a:lnTo>
                    <a:pt x="905" y="1177"/>
                  </a:lnTo>
                  <a:lnTo>
                    <a:pt x="902" y="1291"/>
                  </a:lnTo>
                  <a:lnTo>
                    <a:pt x="906" y="1408"/>
                  </a:lnTo>
                  <a:lnTo>
                    <a:pt x="618" y="1411"/>
                  </a:lnTo>
                  <a:lnTo>
                    <a:pt x="652" y="1477"/>
                  </a:lnTo>
                  <a:lnTo>
                    <a:pt x="934" y="1477"/>
                  </a:lnTo>
                  <a:lnTo>
                    <a:pt x="934" y="1468"/>
                  </a:lnTo>
                  <a:lnTo>
                    <a:pt x="934" y="1443"/>
                  </a:lnTo>
                  <a:lnTo>
                    <a:pt x="934" y="1400"/>
                  </a:lnTo>
                  <a:lnTo>
                    <a:pt x="934" y="1346"/>
                  </a:lnTo>
                  <a:lnTo>
                    <a:pt x="935" y="1278"/>
                  </a:lnTo>
                  <a:lnTo>
                    <a:pt x="939" y="1203"/>
                  </a:lnTo>
                  <a:lnTo>
                    <a:pt x="944" y="1118"/>
                  </a:lnTo>
                  <a:lnTo>
                    <a:pt x="955" y="1027"/>
                  </a:lnTo>
                  <a:lnTo>
                    <a:pt x="966" y="930"/>
                  </a:lnTo>
                  <a:lnTo>
                    <a:pt x="981" y="830"/>
                  </a:lnTo>
                  <a:lnTo>
                    <a:pt x="1000" y="729"/>
                  </a:lnTo>
                  <a:lnTo>
                    <a:pt x="1026" y="630"/>
                  </a:lnTo>
                  <a:lnTo>
                    <a:pt x="1053" y="532"/>
                  </a:lnTo>
                  <a:lnTo>
                    <a:pt x="1090" y="437"/>
                  </a:lnTo>
                  <a:lnTo>
                    <a:pt x="1131" y="348"/>
                  </a:lnTo>
                  <a:lnTo>
                    <a:pt x="1180" y="269"/>
                  </a:lnTo>
                  <a:lnTo>
                    <a:pt x="997" y="94"/>
                  </a:lnTo>
                  <a:lnTo>
                    <a:pt x="761" y="210"/>
                  </a:lnTo>
                  <a:lnTo>
                    <a:pt x="611" y="551"/>
                  </a:lnTo>
                  <a:lnTo>
                    <a:pt x="543" y="542"/>
                  </a:lnTo>
                  <a:lnTo>
                    <a:pt x="772" y="136"/>
                  </a:lnTo>
                  <a:lnTo>
                    <a:pt x="625" y="0"/>
                  </a:lnTo>
                  <a:lnTo>
                    <a:pt x="282" y="20"/>
                  </a:lnTo>
                  <a:lnTo>
                    <a:pt x="280" y="24"/>
                  </a:lnTo>
                  <a:lnTo>
                    <a:pt x="278" y="38"/>
                  </a:lnTo>
                  <a:lnTo>
                    <a:pt x="272" y="61"/>
                  </a:lnTo>
                  <a:lnTo>
                    <a:pt x="267" y="90"/>
                  </a:lnTo>
                  <a:lnTo>
                    <a:pt x="259" y="126"/>
                  </a:lnTo>
                  <a:lnTo>
                    <a:pt x="249" y="167"/>
                  </a:lnTo>
                  <a:lnTo>
                    <a:pt x="236" y="214"/>
                  </a:lnTo>
                  <a:lnTo>
                    <a:pt x="222" y="265"/>
                  </a:lnTo>
                  <a:lnTo>
                    <a:pt x="203" y="316"/>
                  </a:lnTo>
                  <a:lnTo>
                    <a:pt x="182" y="371"/>
                  </a:lnTo>
                  <a:lnTo>
                    <a:pt x="159" y="426"/>
                  </a:lnTo>
                  <a:lnTo>
                    <a:pt x="134" y="481"/>
                  </a:lnTo>
                  <a:lnTo>
                    <a:pt x="104" y="534"/>
                  </a:lnTo>
                  <a:lnTo>
                    <a:pt x="74" y="586"/>
                  </a:lnTo>
                  <a:lnTo>
                    <a:pt x="38" y="635"/>
                  </a:lnTo>
                  <a:lnTo>
                    <a:pt x="0" y="681"/>
                  </a:lnTo>
                  <a:lnTo>
                    <a:pt x="0" y="833"/>
                  </a:lnTo>
                  <a:lnTo>
                    <a:pt x="222" y="922"/>
                  </a:lnTo>
                  <a:lnTo>
                    <a:pt x="712" y="861"/>
                  </a:lnTo>
                  <a:lnTo>
                    <a:pt x="723" y="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3482" y="3130"/>
              <a:ext cx="328" cy="311"/>
            </a:xfrm>
            <a:custGeom>
              <a:avLst/>
              <a:gdLst>
                <a:gd name="T0" fmla="*/ 0 w 657"/>
                <a:gd name="T1" fmla="*/ 0 h 621"/>
                <a:gd name="T2" fmla="*/ 20 w 657"/>
                <a:gd name="T3" fmla="*/ 12 h 621"/>
                <a:gd name="T4" fmla="*/ 18 w 657"/>
                <a:gd name="T5" fmla="*/ 20 h 621"/>
                <a:gd name="T6" fmla="*/ 12 w 657"/>
                <a:gd name="T7" fmla="*/ 20 h 621"/>
                <a:gd name="T8" fmla="*/ 5 w 657"/>
                <a:gd name="T9" fmla="*/ 19 h 621"/>
                <a:gd name="T10" fmla="*/ 0 w 657"/>
                <a:gd name="T11" fmla="*/ 15 h 621"/>
                <a:gd name="T12" fmla="*/ 0 w 657"/>
                <a:gd name="T13" fmla="*/ 12 h 621"/>
                <a:gd name="T14" fmla="*/ 12 w 657"/>
                <a:gd name="T15" fmla="*/ 19 h 621"/>
                <a:gd name="T16" fmla="*/ 17 w 657"/>
                <a:gd name="T17" fmla="*/ 19 h 621"/>
                <a:gd name="T18" fmla="*/ 19 w 657"/>
                <a:gd name="T19" fmla="*/ 12 h 621"/>
                <a:gd name="T20" fmla="*/ 0 w 657"/>
                <a:gd name="T21" fmla="*/ 2 h 621"/>
                <a:gd name="T22" fmla="*/ 0 w 657"/>
                <a:gd name="T23" fmla="*/ 0 h 621"/>
                <a:gd name="T24" fmla="*/ 0 w 657"/>
                <a:gd name="T25" fmla="*/ 0 h 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7" h="621">
                  <a:moveTo>
                    <a:pt x="24" y="0"/>
                  </a:moveTo>
                  <a:lnTo>
                    <a:pt x="657" y="361"/>
                  </a:lnTo>
                  <a:lnTo>
                    <a:pt x="596" y="621"/>
                  </a:lnTo>
                  <a:lnTo>
                    <a:pt x="387" y="621"/>
                  </a:lnTo>
                  <a:lnTo>
                    <a:pt x="185" y="591"/>
                  </a:lnTo>
                  <a:lnTo>
                    <a:pt x="0" y="473"/>
                  </a:lnTo>
                  <a:lnTo>
                    <a:pt x="0" y="380"/>
                  </a:lnTo>
                  <a:lnTo>
                    <a:pt x="397" y="600"/>
                  </a:lnTo>
                  <a:lnTo>
                    <a:pt x="574" y="600"/>
                  </a:lnTo>
                  <a:lnTo>
                    <a:pt x="608" y="376"/>
                  </a:lnTo>
                  <a:lnTo>
                    <a:pt x="30" y="6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3451" y="3502"/>
              <a:ext cx="254" cy="193"/>
            </a:xfrm>
            <a:custGeom>
              <a:avLst/>
              <a:gdLst>
                <a:gd name="T0" fmla="*/ 0 w 509"/>
                <a:gd name="T1" fmla="*/ 7 h 385"/>
                <a:gd name="T2" fmla="*/ 4 w 509"/>
                <a:gd name="T3" fmla="*/ 7 h 385"/>
                <a:gd name="T4" fmla="*/ 4 w 509"/>
                <a:gd name="T5" fmla="*/ 3 h 385"/>
                <a:gd name="T6" fmla="*/ 8 w 509"/>
                <a:gd name="T7" fmla="*/ 0 h 385"/>
                <a:gd name="T8" fmla="*/ 12 w 509"/>
                <a:gd name="T9" fmla="*/ 0 h 385"/>
                <a:gd name="T10" fmla="*/ 15 w 509"/>
                <a:gd name="T11" fmla="*/ 3 h 385"/>
                <a:gd name="T12" fmla="*/ 15 w 509"/>
                <a:gd name="T13" fmla="*/ 6 h 385"/>
                <a:gd name="T14" fmla="*/ 15 w 509"/>
                <a:gd name="T15" fmla="*/ 6 h 385"/>
                <a:gd name="T16" fmla="*/ 15 w 509"/>
                <a:gd name="T17" fmla="*/ 4 h 385"/>
                <a:gd name="T18" fmla="*/ 12 w 509"/>
                <a:gd name="T19" fmla="*/ 1 h 385"/>
                <a:gd name="T20" fmla="*/ 8 w 509"/>
                <a:gd name="T21" fmla="*/ 1 h 385"/>
                <a:gd name="T22" fmla="*/ 5 w 509"/>
                <a:gd name="T23" fmla="*/ 4 h 385"/>
                <a:gd name="T24" fmla="*/ 5 w 509"/>
                <a:gd name="T25" fmla="*/ 4 h 385"/>
                <a:gd name="T26" fmla="*/ 5 w 509"/>
                <a:gd name="T27" fmla="*/ 4 h 385"/>
                <a:gd name="T28" fmla="*/ 5 w 509"/>
                <a:gd name="T29" fmla="*/ 4 h 385"/>
                <a:gd name="T30" fmla="*/ 5 w 509"/>
                <a:gd name="T31" fmla="*/ 4 h 385"/>
                <a:gd name="T32" fmla="*/ 5 w 509"/>
                <a:gd name="T33" fmla="*/ 5 h 385"/>
                <a:gd name="T34" fmla="*/ 5 w 509"/>
                <a:gd name="T35" fmla="*/ 5 h 385"/>
                <a:gd name="T36" fmla="*/ 5 w 509"/>
                <a:gd name="T37" fmla="*/ 5 h 385"/>
                <a:gd name="T38" fmla="*/ 5 w 509"/>
                <a:gd name="T39" fmla="*/ 5 h 385"/>
                <a:gd name="T40" fmla="*/ 7 w 509"/>
                <a:gd name="T41" fmla="*/ 6 h 385"/>
                <a:gd name="T42" fmla="*/ 7 w 509"/>
                <a:gd name="T43" fmla="*/ 13 h 385"/>
                <a:gd name="T44" fmla="*/ 3 w 509"/>
                <a:gd name="T45" fmla="*/ 13 h 385"/>
                <a:gd name="T46" fmla="*/ 1 w 509"/>
                <a:gd name="T47" fmla="*/ 9 h 385"/>
                <a:gd name="T48" fmla="*/ 0 w 509"/>
                <a:gd name="T49" fmla="*/ 7 h 385"/>
                <a:gd name="T50" fmla="*/ 0 w 509"/>
                <a:gd name="T51" fmla="*/ 7 h 3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09" h="385">
                  <a:moveTo>
                    <a:pt x="0" y="217"/>
                  </a:moveTo>
                  <a:lnTo>
                    <a:pt x="142" y="217"/>
                  </a:lnTo>
                  <a:lnTo>
                    <a:pt x="142" y="90"/>
                  </a:lnTo>
                  <a:lnTo>
                    <a:pt x="272" y="0"/>
                  </a:lnTo>
                  <a:lnTo>
                    <a:pt x="396" y="0"/>
                  </a:lnTo>
                  <a:lnTo>
                    <a:pt x="509" y="94"/>
                  </a:lnTo>
                  <a:lnTo>
                    <a:pt x="509" y="164"/>
                  </a:lnTo>
                  <a:lnTo>
                    <a:pt x="482" y="164"/>
                  </a:lnTo>
                  <a:lnTo>
                    <a:pt x="482" y="112"/>
                  </a:lnTo>
                  <a:lnTo>
                    <a:pt x="384" y="25"/>
                  </a:lnTo>
                  <a:lnTo>
                    <a:pt x="275" y="25"/>
                  </a:lnTo>
                  <a:lnTo>
                    <a:pt x="176" y="103"/>
                  </a:lnTo>
                  <a:lnTo>
                    <a:pt x="176" y="106"/>
                  </a:lnTo>
                  <a:lnTo>
                    <a:pt x="176" y="112"/>
                  </a:lnTo>
                  <a:lnTo>
                    <a:pt x="176" y="118"/>
                  </a:lnTo>
                  <a:lnTo>
                    <a:pt x="176" y="126"/>
                  </a:lnTo>
                  <a:lnTo>
                    <a:pt x="176" y="132"/>
                  </a:lnTo>
                  <a:lnTo>
                    <a:pt x="176" y="139"/>
                  </a:lnTo>
                  <a:lnTo>
                    <a:pt x="176" y="143"/>
                  </a:lnTo>
                  <a:lnTo>
                    <a:pt x="176" y="145"/>
                  </a:lnTo>
                  <a:lnTo>
                    <a:pt x="225" y="181"/>
                  </a:lnTo>
                  <a:lnTo>
                    <a:pt x="225" y="385"/>
                  </a:lnTo>
                  <a:lnTo>
                    <a:pt x="106" y="385"/>
                  </a:lnTo>
                  <a:lnTo>
                    <a:pt x="53" y="28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3529" y="3583"/>
              <a:ext cx="176" cy="135"/>
            </a:xfrm>
            <a:custGeom>
              <a:avLst/>
              <a:gdLst>
                <a:gd name="T0" fmla="*/ 11 w 351"/>
                <a:gd name="T1" fmla="*/ 1 h 269"/>
                <a:gd name="T2" fmla="*/ 11 w 351"/>
                <a:gd name="T3" fmla="*/ 7 h 269"/>
                <a:gd name="T4" fmla="*/ 8 w 351"/>
                <a:gd name="T5" fmla="*/ 9 h 269"/>
                <a:gd name="T6" fmla="*/ 4 w 351"/>
                <a:gd name="T7" fmla="*/ 9 h 269"/>
                <a:gd name="T8" fmla="*/ 0 w 351"/>
                <a:gd name="T9" fmla="*/ 7 h 269"/>
                <a:gd name="T10" fmla="*/ 2 w 351"/>
                <a:gd name="T11" fmla="*/ 7 h 269"/>
                <a:gd name="T12" fmla="*/ 4 w 351"/>
                <a:gd name="T13" fmla="*/ 8 h 269"/>
                <a:gd name="T14" fmla="*/ 8 w 351"/>
                <a:gd name="T15" fmla="*/ 8 h 269"/>
                <a:gd name="T16" fmla="*/ 11 w 351"/>
                <a:gd name="T17" fmla="*/ 6 h 269"/>
                <a:gd name="T18" fmla="*/ 11 w 351"/>
                <a:gd name="T19" fmla="*/ 0 h 269"/>
                <a:gd name="T20" fmla="*/ 11 w 351"/>
                <a:gd name="T21" fmla="*/ 1 h 269"/>
                <a:gd name="T22" fmla="*/ 11 w 351"/>
                <a:gd name="T23" fmla="*/ 1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1" h="269">
                  <a:moveTo>
                    <a:pt x="351" y="2"/>
                  </a:moveTo>
                  <a:lnTo>
                    <a:pt x="351" y="205"/>
                  </a:lnTo>
                  <a:lnTo>
                    <a:pt x="254" y="269"/>
                  </a:lnTo>
                  <a:lnTo>
                    <a:pt x="113" y="266"/>
                  </a:lnTo>
                  <a:lnTo>
                    <a:pt x="0" y="201"/>
                  </a:lnTo>
                  <a:lnTo>
                    <a:pt x="57" y="215"/>
                  </a:lnTo>
                  <a:lnTo>
                    <a:pt x="120" y="243"/>
                  </a:lnTo>
                  <a:lnTo>
                    <a:pt x="252" y="238"/>
                  </a:lnTo>
                  <a:lnTo>
                    <a:pt x="324" y="192"/>
                  </a:lnTo>
                  <a:lnTo>
                    <a:pt x="324" y="0"/>
                  </a:lnTo>
                  <a:lnTo>
                    <a:pt x="35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233" y="3544"/>
              <a:ext cx="114" cy="71"/>
            </a:xfrm>
            <a:custGeom>
              <a:avLst/>
              <a:gdLst>
                <a:gd name="T0" fmla="*/ 0 w 227"/>
                <a:gd name="T1" fmla="*/ 1 h 142"/>
                <a:gd name="T2" fmla="*/ 4 w 227"/>
                <a:gd name="T3" fmla="*/ 5 h 142"/>
                <a:gd name="T4" fmla="*/ 8 w 227"/>
                <a:gd name="T5" fmla="*/ 5 h 142"/>
                <a:gd name="T6" fmla="*/ 3 w 227"/>
                <a:gd name="T7" fmla="*/ 0 h 142"/>
                <a:gd name="T8" fmla="*/ 0 w 227"/>
                <a:gd name="T9" fmla="*/ 1 h 142"/>
                <a:gd name="T10" fmla="*/ 0 w 227"/>
                <a:gd name="T11" fmla="*/ 1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7" h="142">
                  <a:moveTo>
                    <a:pt x="0" y="15"/>
                  </a:moveTo>
                  <a:lnTo>
                    <a:pt x="122" y="142"/>
                  </a:lnTo>
                  <a:lnTo>
                    <a:pt x="227" y="136"/>
                  </a:lnTo>
                  <a:lnTo>
                    <a:pt x="9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650" y="3366"/>
              <a:ext cx="98" cy="48"/>
            </a:xfrm>
            <a:custGeom>
              <a:avLst/>
              <a:gdLst>
                <a:gd name="T0" fmla="*/ 1 w 196"/>
                <a:gd name="T1" fmla="*/ 1 h 97"/>
                <a:gd name="T2" fmla="*/ 1 w 196"/>
                <a:gd name="T3" fmla="*/ 1 h 97"/>
                <a:gd name="T4" fmla="*/ 1 w 196"/>
                <a:gd name="T5" fmla="*/ 1 h 97"/>
                <a:gd name="T6" fmla="*/ 1 w 196"/>
                <a:gd name="T7" fmla="*/ 0 h 97"/>
                <a:gd name="T8" fmla="*/ 1 w 196"/>
                <a:gd name="T9" fmla="*/ 0 h 97"/>
                <a:gd name="T10" fmla="*/ 2 w 196"/>
                <a:gd name="T11" fmla="*/ 0 h 97"/>
                <a:gd name="T12" fmla="*/ 2 w 196"/>
                <a:gd name="T13" fmla="*/ 0 h 97"/>
                <a:gd name="T14" fmla="*/ 3 w 196"/>
                <a:gd name="T15" fmla="*/ 0 h 97"/>
                <a:gd name="T16" fmla="*/ 3 w 196"/>
                <a:gd name="T17" fmla="*/ 0 h 97"/>
                <a:gd name="T18" fmla="*/ 4 w 196"/>
                <a:gd name="T19" fmla="*/ 0 h 97"/>
                <a:gd name="T20" fmla="*/ 4 w 196"/>
                <a:gd name="T21" fmla="*/ 0 h 97"/>
                <a:gd name="T22" fmla="*/ 5 w 196"/>
                <a:gd name="T23" fmla="*/ 0 h 97"/>
                <a:gd name="T24" fmla="*/ 5 w 196"/>
                <a:gd name="T25" fmla="*/ 0 h 97"/>
                <a:gd name="T26" fmla="*/ 6 w 196"/>
                <a:gd name="T27" fmla="*/ 0 h 97"/>
                <a:gd name="T28" fmla="*/ 6 w 196"/>
                <a:gd name="T29" fmla="*/ 0 h 97"/>
                <a:gd name="T30" fmla="*/ 6 w 196"/>
                <a:gd name="T31" fmla="*/ 0 h 97"/>
                <a:gd name="T32" fmla="*/ 7 w 196"/>
                <a:gd name="T33" fmla="*/ 0 h 97"/>
                <a:gd name="T34" fmla="*/ 7 w 196"/>
                <a:gd name="T35" fmla="*/ 1 h 97"/>
                <a:gd name="T36" fmla="*/ 7 w 196"/>
                <a:gd name="T37" fmla="*/ 1 h 97"/>
                <a:gd name="T38" fmla="*/ 6 w 196"/>
                <a:gd name="T39" fmla="*/ 1 h 97"/>
                <a:gd name="T40" fmla="*/ 6 w 196"/>
                <a:gd name="T41" fmla="*/ 1 h 97"/>
                <a:gd name="T42" fmla="*/ 6 w 196"/>
                <a:gd name="T43" fmla="*/ 1 h 97"/>
                <a:gd name="T44" fmla="*/ 6 w 196"/>
                <a:gd name="T45" fmla="*/ 1 h 97"/>
                <a:gd name="T46" fmla="*/ 6 w 196"/>
                <a:gd name="T47" fmla="*/ 1 h 97"/>
                <a:gd name="T48" fmla="*/ 6 w 196"/>
                <a:gd name="T49" fmla="*/ 1 h 97"/>
                <a:gd name="T50" fmla="*/ 6 w 196"/>
                <a:gd name="T51" fmla="*/ 1 h 97"/>
                <a:gd name="T52" fmla="*/ 6 w 196"/>
                <a:gd name="T53" fmla="*/ 1 h 97"/>
                <a:gd name="T54" fmla="*/ 6 w 196"/>
                <a:gd name="T55" fmla="*/ 1 h 97"/>
                <a:gd name="T56" fmla="*/ 5 w 196"/>
                <a:gd name="T57" fmla="*/ 1 h 97"/>
                <a:gd name="T58" fmla="*/ 5 w 196"/>
                <a:gd name="T59" fmla="*/ 0 h 97"/>
                <a:gd name="T60" fmla="*/ 5 w 196"/>
                <a:gd name="T61" fmla="*/ 0 h 97"/>
                <a:gd name="T62" fmla="*/ 4 w 196"/>
                <a:gd name="T63" fmla="*/ 1 h 97"/>
                <a:gd name="T64" fmla="*/ 4 w 196"/>
                <a:gd name="T65" fmla="*/ 1 h 97"/>
                <a:gd name="T66" fmla="*/ 3 w 196"/>
                <a:gd name="T67" fmla="*/ 1 h 97"/>
                <a:gd name="T68" fmla="*/ 2 w 196"/>
                <a:gd name="T69" fmla="*/ 1 h 97"/>
                <a:gd name="T70" fmla="*/ 1 w 196"/>
                <a:gd name="T71" fmla="*/ 2 h 97"/>
                <a:gd name="T72" fmla="*/ 0 w 196"/>
                <a:gd name="T73" fmla="*/ 3 h 97"/>
                <a:gd name="T74" fmla="*/ 1 w 196"/>
                <a:gd name="T75" fmla="*/ 1 h 97"/>
                <a:gd name="T76" fmla="*/ 1 w 196"/>
                <a:gd name="T77" fmla="*/ 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6" h="97">
                  <a:moveTo>
                    <a:pt x="1" y="38"/>
                  </a:moveTo>
                  <a:lnTo>
                    <a:pt x="2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28" y="26"/>
                  </a:lnTo>
                  <a:lnTo>
                    <a:pt x="42" y="20"/>
                  </a:lnTo>
                  <a:lnTo>
                    <a:pt x="57" y="16"/>
                  </a:lnTo>
                  <a:lnTo>
                    <a:pt x="74" y="11"/>
                  </a:lnTo>
                  <a:lnTo>
                    <a:pt x="92" y="7"/>
                  </a:lnTo>
                  <a:lnTo>
                    <a:pt x="108" y="4"/>
                  </a:lnTo>
                  <a:lnTo>
                    <a:pt x="126" y="1"/>
                  </a:lnTo>
                  <a:lnTo>
                    <a:pt x="141" y="0"/>
                  </a:lnTo>
                  <a:lnTo>
                    <a:pt x="157" y="1"/>
                  </a:lnTo>
                  <a:lnTo>
                    <a:pt x="170" y="4"/>
                  </a:lnTo>
                  <a:lnTo>
                    <a:pt x="182" y="9"/>
                  </a:lnTo>
                  <a:lnTo>
                    <a:pt x="190" y="16"/>
                  </a:lnTo>
                  <a:lnTo>
                    <a:pt x="196" y="26"/>
                  </a:lnTo>
                  <a:lnTo>
                    <a:pt x="196" y="33"/>
                  </a:lnTo>
                  <a:lnTo>
                    <a:pt x="194" y="38"/>
                  </a:lnTo>
                  <a:lnTo>
                    <a:pt x="191" y="43"/>
                  </a:lnTo>
                  <a:lnTo>
                    <a:pt x="190" y="49"/>
                  </a:lnTo>
                  <a:lnTo>
                    <a:pt x="185" y="57"/>
                  </a:lnTo>
                  <a:lnTo>
                    <a:pt x="183" y="61"/>
                  </a:lnTo>
                  <a:lnTo>
                    <a:pt x="183" y="57"/>
                  </a:lnTo>
                  <a:lnTo>
                    <a:pt x="178" y="48"/>
                  </a:lnTo>
                  <a:lnTo>
                    <a:pt x="174" y="43"/>
                  </a:lnTo>
                  <a:lnTo>
                    <a:pt x="170" y="39"/>
                  </a:lnTo>
                  <a:lnTo>
                    <a:pt x="163" y="34"/>
                  </a:lnTo>
                  <a:lnTo>
                    <a:pt x="156" y="33"/>
                  </a:lnTo>
                  <a:lnTo>
                    <a:pt x="145" y="29"/>
                  </a:lnTo>
                  <a:lnTo>
                    <a:pt x="133" y="30"/>
                  </a:lnTo>
                  <a:lnTo>
                    <a:pt x="118" y="33"/>
                  </a:lnTo>
                  <a:lnTo>
                    <a:pt x="100" y="39"/>
                  </a:lnTo>
                  <a:lnTo>
                    <a:pt x="80" y="46"/>
                  </a:lnTo>
                  <a:lnTo>
                    <a:pt x="57" y="60"/>
                  </a:lnTo>
                  <a:lnTo>
                    <a:pt x="28" y="75"/>
                  </a:lnTo>
                  <a:lnTo>
                    <a:pt x="0" y="97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09713" y="1567532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6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-24138"/>
            <a:ext cx="19081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77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10</a:t>
            </a:r>
            <a: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. Свойство 0 и 1 при умножении и делении.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7018962" y="19845"/>
            <a:ext cx="2123819" cy="1751640"/>
            <a:chOff x="2109" y="2659"/>
            <a:chExt cx="1715" cy="1459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109" y="2659"/>
              <a:ext cx="1715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2109" y="2711"/>
              <a:ext cx="1625" cy="1335"/>
            </a:xfrm>
            <a:custGeom>
              <a:avLst/>
              <a:gdLst>
                <a:gd name="T0" fmla="*/ 1791 w 3249"/>
                <a:gd name="T1" fmla="*/ 0 h 2669"/>
                <a:gd name="T2" fmla="*/ 3249 w 3249"/>
                <a:gd name="T3" fmla="*/ 848 h 2669"/>
                <a:gd name="T4" fmla="*/ 2098 w 3249"/>
                <a:gd name="T5" fmla="*/ 2669 h 2669"/>
                <a:gd name="T6" fmla="*/ 590 w 3249"/>
                <a:gd name="T7" fmla="*/ 2595 h 2669"/>
                <a:gd name="T8" fmla="*/ 0 w 3249"/>
                <a:gd name="T9" fmla="*/ 1522 h 2669"/>
                <a:gd name="T10" fmla="*/ 1791 w 3249"/>
                <a:gd name="T11" fmla="*/ 0 h 2669"/>
                <a:gd name="T12" fmla="*/ 1791 w 3249"/>
                <a:gd name="T13" fmla="*/ 0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9" h="2669">
                  <a:moveTo>
                    <a:pt x="1791" y="0"/>
                  </a:moveTo>
                  <a:lnTo>
                    <a:pt x="3249" y="848"/>
                  </a:lnTo>
                  <a:lnTo>
                    <a:pt x="2098" y="2669"/>
                  </a:lnTo>
                  <a:lnTo>
                    <a:pt x="590" y="2595"/>
                  </a:lnTo>
                  <a:lnTo>
                    <a:pt x="0" y="1522"/>
                  </a:lnTo>
                  <a:lnTo>
                    <a:pt x="1791" y="0"/>
                  </a:lnTo>
                  <a:lnTo>
                    <a:pt x="1791" y="0"/>
                  </a:lnTo>
                  <a:close/>
                </a:path>
              </a:pathLst>
            </a:custGeom>
            <a:gradFill rotWithShape="1">
              <a:gsLst>
                <a:gs pos="0">
                  <a:srgbClr val="66FF33">
                    <a:alpha val="57001"/>
                  </a:srgbClr>
                </a:gs>
                <a:gs pos="50000">
                  <a:srgbClr val="66FF33">
                    <a:gamma/>
                    <a:tint val="25098"/>
                    <a:invGamma/>
                  </a:srgbClr>
                </a:gs>
                <a:gs pos="100000">
                  <a:srgbClr val="66FF33">
                    <a:alpha val="57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3573" y="3588"/>
              <a:ext cx="91" cy="122"/>
            </a:xfrm>
            <a:custGeom>
              <a:avLst/>
              <a:gdLst>
                <a:gd name="T0" fmla="*/ 0 w 182"/>
                <a:gd name="T1" fmla="*/ 1 h 244"/>
                <a:gd name="T2" fmla="*/ 6 w 182"/>
                <a:gd name="T3" fmla="*/ 0 h 244"/>
                <a:gd name="T4" fmla="*/ 6 w 182"/>
                <a:gd name="T5" fmla="*/ 8 h 244"/>
                <a:gd name="T6" fmla="*/ 1 w 182"/>
                <a:gd name="T7" fmla="*/ 8 h 244"/>
                <a:gd name="T8" fmla="*/ 0 w 182"/>
                <a:gd name="T9" fmla="*/ 1 h 244"/>
                <a:gd name="T10" fmla="*/ 0 w 182"/>
                <a:gd name="T11" fmla="*/ 1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244">
                  <a:moveTo>
                    <a:pt x="0" y="9"/>
                  </a:moveTo>
                  <a:lnTo>
                    <a:pt x="182" y="0"/>
                  </a:lnTo>
                  <a:lnTo>
                    <a:pt x="175" y="233"/>
                  </a:lnTo>
                  <a:lnTo>
                    <a:pt x="7" y="24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2C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3652" y="3554"/>
              <a:ext cx="48" cy="156"/>
            </a:xfrm>
            <a:custGeom>
              <a:avLst/>
              <a:gdLst>
                <a:gd name="T0" fmla="*/ 0 w 96"/>
                <a:gd name="T1" fmla="*/ 3 h 313"/>
                <a:gd name="T2" fmla="*/ 1 w 96"/>
                <a:gd name="T3" fmla="*/ 9 h 313"/>
                <a:gd name="T4" fmla="*/ 3 w 96"/>
                <a:gd name="T5" fmla="*/ 8 h 313"/>
                <a:gd name="T6" fmla="*/ 3 w 96"/>
                <a:gd name="T7" fmla="*/ 0 h 313"/>
                <a:gd name="T8" fmla="*/ 0 w 96"/>
                <a:gd name="T9" fmla="*/ 3 h 313"/>
                <a:gd name="T10" fmla="*/ 0 w 96"/>
                <a:gd name="T11" fmla="*/ 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3">
                  <a:moveTo>
                    <a:pt x="0" y="97"/>
                  </a:moveTo>
                  <a:lnTo>
                    <a:pt x="7" y="313"/>
                  </a:lnTo>
                  <a:lnTo>
                    <a:pt x="96" y="264"/>
                  </a:lnTo>
                  <a:lnTo>
                    <a:pt x="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3547" y="3575"/>
              <a:ext cx="46" cy="135"/>
            </a:xfrm>
            <a:custGeom>
              <a:avLst/>
              <a:gdLst>
                <a:gd name="T0" fmla="*/ 2 w 93"/>
                <a:gd name="T1" fmla="*/ 1 h 271"/>
                <a:gd name="T2" fmla="*/ 2 w 93"/>
                <a:gd name="T3" fmla="*/ 8 h 271"/>
                <a:gd name="T4" fmla="*/ 0 w 93"/>
                <a:gd name="T5" fmla="*/ 6 h 271"/>
                <a:gd name="T6" fmla="*/ 0 w 93"/>
                <a:gd name="T7" fmla="*/ 0 h 271"/>
                <a:gd name="T8" fmla="*/ 2 w 93"/>
                <a:gd name="T9" fmla="*/ 1 h 271"/>
                <a:gd name="T10" fmla="*/ 2 w 93"/>
                <a:gd name="T11" fmla="*/ 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71">
                  <a:moveTo>
                    <a:pt x="93" y="45"/>
                  </a:moveTo>
                  <a:lnTo>
                    <a:pt x="86" y="271"/>
                  </a:lnTo>
                  <a:lnTo>
                    <a:pt x="0" y="222"/>
                  </a:lnTo>
                  <a:lnTo>
                    <a:pt x="22" y="0"/>
                  </a:lnTo>
                  <a:lnTo>
                    <a:pt x="93" y="45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529" y="3506"/>
              <a:ext cx="169" cy="107"/>
            </a:xfrm>
            <a:custGeom>
              <a:avLst/>
              <a:gdLst>
                <a:gd name="T0" fmla="*/ 2 w 337"/>
                <a:gd name="T1" fmla="*/ 6 h 213"/>
                <a:gd name="T2" fmla="*/ 4 w 337"/>
                <a:gd name="T3" fmla="*/ 7 h 213"/>
                <a:gd name="T4" fmla="*/ 8 w 337"/>
                <a:gd name="T5" fmla="*/ 7 h 213"/>
                <a:gd name="T6" fmla="*/ 11 w 337"/>
                <a:gd name="T7" fmla="*/ 4 h 213"/>
                <a:gd name="T8" fmla="*/ 11 w 337"/>
                <a:gd name="T9" fmla="*/ 3 h 213"/>
                <a:gd name="T10" fmla="*/ 8 w 337"/>
                <a:gd name="T11" fmla="*/ 1 h 213"/>
                <a:gd name="T12" fmla="*/ 4 w 337"/>
                <a:gd name="T13" fmla="*/ 0 h 213"/>
                <a:gd name="T14" fmla="*/ 1 w 337"/>
                <a:gd name="T15" fmla="*/ 3 h 213"/>
                <a:gd name="T16" fmla="*/ 0 w 337"/>
                <a:gd name="T17" fmla="*/ 5 h 213"/>
                <a:gd name="T18" fmla="*/ 2 w 337"/>
                <a:gd name="T19" fmla="*/ 6 h 213"/>
                <a:gd name="T20" fmla="*/ 2 w 337"/>
                <a:gd name="T21" fmla="*/ 6 h 2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7" h="213">
                  <a:moveTo>
                    <a:pt x="64" y="171"/>
                  </a:moveTo>
                  <a:lnTo>
                    <a:pt x="128" y="213"/>
                  </a:lnTo>
                  <a:lnTo>
                    <a:pt x="246" y="212"/>
                  </a:lnTo>
                  <a:lnTo>
                    <a:pt x="335" y="127"/>
                  </a:lnTo>
                  <a:lnTo>
                    <a:pt x="337" y="85"/>
                  </a:lnTo>
                  <a:lnTo>
                    <a:pt x="238" y="7"/>
                  </a:lnTo>
                  <a:lnTo>
                    <a:pt x="106" y="0"/>
                  </a:lnTo>
                  <a:lnTo>
                    <a:pt x="1" y="83"/>
                  </a:lnTo>
                  <a:lnTo>
                    <a:pt x="0" y="145"/>
                  </a:lnTo>
                  <a:lnTo>
                    <a:pt x="64" y="171"/>
                  </a:lnTo>
                  <a:close/>
                </a:path>
              </a:pathLst>
            </a:custGeom>
            <a:solidFill>
              <a:srgbClr val="E69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472" y="3139"/>
              <a:ext cx="326" cy="209"/>
            </a:xfrm>
            <a:custGeom>
              <a:avLst/>
              <a:gdLst>
                <a:gd name="T0" fmla="*/ 1 w 653"/>
                <a:gd name="T1" fmla="*/ 0 h 419"/>
                <a:gd name="T2" fmla="*/ 20 w 653"/>
                <a:gd name="T3" fmla="*/ 11 h 419"/>
                <a:gd name="T4" fmla="*/ 19 w 653"/>
                <a:gd name="T5" fmla="*/ 12 h 419"/>
                <a:gd name="T6" fmla="*/ 11 w 653"/>
                <a:gd name="T7" fmla="*/ 13 h 419"/>
                <a:gd name="T8" fmla="*/ 0 w 653"/>
                <a:gd name="T9" fmla="*/ 6 h 419"/>
                <a:gd name="T10" fmla="*/ 1 w 653"/>
                <a:gd name="T11" fmla="*/ 0 h 419"/>
                <a:gd name="T12" fmla="*/ 1 w 653"/>
                <a:gd name="T13" fmla="*/ 0 h 4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3" h="419">
                  <a:moveTo>
                    <a:pt x="32" y="0"/>
                  </a:moveTo>
                  <a:lnTo>
                    <a:pt x="653" y="358"/>
                  </a:lnTo>
                  <a:lnTo>
                    <a:pt x="626" y="385"/>
                  </a:lnTo>
                  <a:lnTo>
                    <a:pt x="370" y="419"/>
                  </a:lnTo>
                  <a:lnTo>
                    <a:pt x="0" y="20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7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3469" y="3220"/>
              <a:ext cx="231" cy="217"/>
            </a:xfrm>
            <a:custGeom>
              <a:avLst/>
              <a:gdLst>
                <a:gd name="T0" fmla="*/ 1 w 462"/>
                <a:gd name="T1" fmla="*/ 0 h 433"/>
                <a:gd name="T2" fmla="*/ 15 w 462"/>
                <a:gd name="T3" fmla="*/ 8 h 433"/>
                <a:gd name="T4" fmla="*/ 14 w 462"/>
                <a:gd name="T5" fmla="*/ 14 h 433"/>
                <a:gd name="T6" fmla="*/ 0 w 462"/>
                <a:gd name="T7" fmla="*/ 8 h 433"/>
                <a:gd name="T8" fmla="*/ 1 w 462"/>
                <a:gd name="T9" fmla="*/ 0 h 433"/>
                <a:gd name="T10" fmla="*/ 1 w 462"/>
                <a:gd name="T11" fmla="*/ 0 h 4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2" h="433">
                  <a:moveTo>
                    <a:pt x="30" y="0"/>
                  </a:moveTo>
                  <a:lnTo>
                    <a:pt x="462" y="232"/>
                  </a:lnTo>
                  <a:lnTo>
                    <a:pt x="417" y="433"/>
                  </a:lnTo>
                  <a:lnTo>
                    <a:pt x="0" y="23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3679" y="3315"/>
              <a:ext cx="122" cy="120"/>
            </a:xfrm>
            <a:custGeom>
              <a:avLst/>
              <a:gdLst>
                <a:gd name="T0" fmla="*/ 0 w 244"/>
                <a:gd name="T1" fmla="*/ 8 h 240"/>
                <a:gd name="T2" fmla="*/ 2 w 244"/>
                <a:gd name="T3" fmla="*/ 2 h 240"/>
                <a:gd name="T4" fmla="*/ 8 w 244"/>
                <a:gd name="T5" fmla="*/ 0 h 240"/>
                <a:gd name="T6" fmla="*/ 6 w 244"/>
                <a:gd name="T7" fmla="*/ 8 h 240"/>
                <a:gd name="T8" fmla="*/ 0 w 244"/>
                <a:gd name="T9" fmla="*/ 8 h 240"/>
                <a:gd name="T10" fmla="*/ 0 w 244"/>
                <a:gd name="T11" fmla="*/ 8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">
                  <a:moveTo>
                    <a:pt x="0" y="240"/>
                  </a:moveTo>
                  <a:lnTo>
                    <a:pt x="33" y="34"/>
                  </a:lnTo>
                  <a:lnTo>
                    <a:pt x="244" y="0"/>
                  </a:lnTo>
                  <a:lnTo>
                    <a:pt x="188" y="23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3216" y="2965"/>
              <a:ext cx="216" cy="84"/>
            </a:xfrm>
            <a:custGeom>
              <a:avLst/>
              <a:gdLst>
                <a:gd name="T0" fmla="*/ 4 w 432"/>
                <a:gd name="T1" fmla="*/ 0 h 170"/>
                <a:gd name="T2" fmla="*/ 9 w 432"/>
                <a:gd name="T3" fmla="*/ 0 h 170"/>
                <a:gd name="T4" fmla="*/ 14 w 432"/>
                <a:gd name="T5" fmla="*/ 4 h 170"/>
                <a:gd name="T6" fmla="*/ 0 w 432"/>
                <a:gd name="T7" fmla="*/ 5 h 170"/>
                <a:gd name="T8" fmla="*/ 4 w 432"/>
                <a:gd name="T9" fmla="*/ 0 h 170"/>
                <a:gd name="T10" fmla="*/ 4 w 432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2" h="170">
                  <a:moveTo>
                    <a:pt x="118" y="0"/>
                  </a:moveTo>
                  <a:lnTo>
                    <a:pt x="270" y="13"/>
                  </a:lnTo>
                  <a:lnTo>
                    <a:pt x="432" y="148"/>
                  </a:lnTo>
                  <a:lnTo>
                    <a:pt x="0" y="1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3047" y="2739"/>
              <a:ext cx="250" cy="341"/>
            </a:xfrm>
            <a:custGeom>
              <a:avLst/>
              <a:gdLst>
                <a:gd name="T0" fmla="*/ 11 w 501"/>
                <a:gd name="T1" fmla="*/ 0 h 681"/>
                <a:gd name="T2" fmla="*/ 15 w 501"/>
                <a:gd name="T3" fmla="*/ 3 h 681"/>
                <a:gd name="T4" fmla="*/ 3 w 501"/>
                <a:gd name="T5" fmla="*/ 22 h 681"/>
                <a:gd name="T6" fmla="*/ 0 w 501"/>
                <a:gd name="T7" fmla="*/ 18 h 681"/>
                <a:gd name="T8" fmla="*/ 9 w 501"/>
                <a:gd name="T9" fmla="*/ 1 h 681"/>
                <a:gd name="T10" fmla="*/ 11 w 501"/>
                <a:gd name="T11" fmla="*/ 0 h 681"/>
                <a:gd name="T12" fmla="*/ 11 w 501"/>
                <a:gd name="T13" fmla="*/ 0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1" h="681">
                  <a:moveTo>
                    <a:pt x="370" y="0"/>
                  </a:moveTo>
                  <a:lnTo>
                    <a:pt x="501" y="78"/>
                  </a:lnTo>
                  <a:lnTo>
                    <a:pt x="98" y="681"/>
                  </a:lnTo>
                  <a:lnTo>
                    <a:pt x="0" y="570"/>
                  </a:lnTo>
                  <a:lnTo>
                    <a:pt x="304" y="3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3331" y="2799"/>
              <a:ext cx="169" cy="230"/>
            </a:xfrm>
            <a:custGeom>
              <a:avLst/>
              <a:gdLst>
                <a:gd name="T0" fmla="*/ 0 w 337"/>
                <a:gd name="T1" fmla="*/ 10 h 461"/>
                <a:gd name="T2" fmla="*/ 5 w 337"/>
                <a:gd name="T3" fmla="*/ 14 h 461"/>
                <a:gd name="T4" fmla="*/ 11 w 337"/>
                <a:gd name="T5" fmla="*/ 1 h 461"/>
                <a:gd name="T6" fmla="*/ 5 w 337"/>
                <a:gd name="T7" fmla="*/ 0 h 461"/>
                <a:gd name="T8" fmla="*/ 0 w 337"/>
                <a:gd name="T9" fmla="*/ 10 h 461"/>
                <a:gd name="T10" fmla="*/ 0 w 337"/>
                <a:gd name="T11" fmla="*/ 10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461">
                  <a:moveTo>
                    <a:pt x="0" y="349"/>
                  </a:moveTo>
                  <a:lnTo>
                    <a:pt x="159" y="461"/>
                  </a:lnTo>
                  <a:lnTo>
                    <a:pt x="337" y="55"/>
                  </a:lnTo>
                  <a:lnTo>
                    <a:pt x="155" y="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2704" y="3044"/>
              <a:ext cx="87" cy="171"/>
            </a:xfrm>
            <a:custGeom>
              <a:avLst/>
              <a:gdLst>
                <a:gd name="T0" fmla="*/ 0 w 176"/>
                <a:gd name="T1" fmla="*/ 1 h 342"/>
                <a:gd name="T2" fmla="*/ 4 w 176"/>
                <a:gd name="T3" fmla="*/ 0 h 342"/>
                <a:gd name="T4" fmla="*/ 5 w 176"/>
                <a:gd name="T5" fmla="*/ 11 h 342"/>
                <a:gd name="T6" fmla="*/ 1 w 176"/>
                <a:gd name="T7" fmla="*/ 10 h 342"/>
                <a:gd name="T8" fmla="*/ 0 w 176"/>
                <a:gd name="T9" fmla="*/ 1 h 342"/>
                <a:gd name="T10" fmla="*/ 0 w 176"/>
                <a:gd name="T11" fmla="*/ 1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2">
                  <a:moveTo>
                    <a:pt x="0" y="21"/>
                  </a:moveTo>
                  <a:lnTo>
                    <a:pt x="142" y="0"/>
                  </a:lnTo>
                  <a:lnTo>
                    <a:pt x="176" y="342"/>
                  </a:lnTo>
                  <a:lnTo>
                    <a:pt x="55" y="30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3027" y="3033"/>
              <a:ext cx="119" cy="103"/>
            </a:xfrm>
            <a:custGeom>
              <a:avLst/>
              <a:gdLst>
                <a:gd name="T0" fmla="*/ 0 w 240"/>
                <a:gd name="T1" fmla="*/ 0 h 205"/>
                <a:gd name="T2" fmla="*/ 5 w 240"/>
                <a:gd name="T3" fmla="*/ 1 h 205"/>
                <a:gd name="T4" fmla="*/ 7 w 240"/>
                <a:gd name="T5" fmla="*/ 7 h 205"/>
                <a:gd name="T6" fmla="*/ 0 w 240"/>
                <a:gd name="T7" fmla="*/ 5 h 205"/>
                <a:gd name="T8" fmla="*/ 0 w 240"/>
                <a:gd name="T9" fmla="*/ 0 h 205"/>
                <a:gd name="T10" fmla="*/ 0 w 240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0" h="205">
                  <a:moveTo>
                    <a:pt x="7" y="0"/>
                  </a:moveTo>
                  <a:lnTo>
                    <a:pt x="187" y="14"/>
                  </a:lnTo>
                  <a:lnTo>
                    <a:pt x="240" y="205"/>
                  </a:lnTo>
                  <a:lnTo>
                    <a:pt x="0" y="13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3232" y="3113"/>
              <a:ext cx="174" cy="276"/>
            </a:xfrm>
            <a:custGeom>
              <a:avLst/>
              <a:gdLst>
                <a:gd name="T0" fmla="*/ 4 w 347"/>
                <a:gd name="T1" fmla="*/ 0 h 553"/>
                <a:gd name="T2" fmla="*/ 11 w 347"/>
                <a:gd name="T3" fmla="*/ 0 h 553"/>
                <a:gd name="T4" fmla="*/ 6 w 347"/>
                <a:gd name="T5" fmla="*/ 17 h 553"/>
                <a:gd name="T6" fmla="*/ 0 w 347"/>
                <a:gd name="T7" fmla="*/ 12 h 553"/>
                <a:gd name="T8" fmla="*/ 4 w 347"/>
                <a:gd name="T9" fmla="*/ 0 h 553"/>
                <a:gd name="T10" fmla="*/ 4 w 347"/>
                <a:gd name="T11" fmla="*/ 0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7" h="553">
                  <a:moveTo>
                    <a:pt x="117" y="23"/>
                  </a:moveTo>
                  <a:lnTo>
                    <a:pt x="347" y="0"/>
                  </a:lnTo>
                  <a:lnTo>
                    <a:pt x="192" y="553"/>
                  </a:lnTo>
                  <a:lnTo>
                    <a:pt x="0" y="407"/>
                  </a:lnTo>
                  <a:lnTo>
                    <a:pt x="117" y="23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3111" y="2744"/>
              <a:ext cx="486" cy="675"/>
            </a:xfrm>
            <a:custGeom>
              <a:avLst/>
              <a:gdLst>
                <a:gd name="T0" fmla="*/ 12 w 972"/>
                <a:gd name="T1" fmla="*/ 1 h 1351"/>
                <a:gd name="T2" fmla="*/ 0 w 972"/>
                <a:gd name="T3" fmla="*/ 18 h 1351"/>
                <a:gd name="T4" fmla="*/ 2 w 972"/>
                <a:gd name="T5" fmla="*/ 24 h 1351"/>
                <a:gd name="T6" fmla="*/ 17 w 972"/>
                <a:gd name="T7" fmla="*/ 22 h 1351"/>
                <a:gd name="T8" fmla="*/ 12 w 972"/>
                <a:gd name="T9" fmla="*/ 39 h 1351"/>
                <a:gd name="T10" fmla="*/ 13 w 972"/>
                <a:gd name="T11" fmla="*/ 42 h 1351"/>
                <a:gd name="T12" fmla="*/ 24 w 972"/>
                <a:gd name="T13" fmla="*/ 41 h 1351"/>
                <a:gd name="T14" fmla="*/ 24 w 972"/>
                <a:gd name="T15" fmla="*/ 38 h 1351"/>
                <a:gd name="T16" fmla="*/ 24 w 972"/>
                <a:gd name="T17" fmla="*/ 26 h 1351"/>
                <a:gd name="T18" fmla="*/ 26 w 972"/>
                <a:gd name="T19" fmla="*/ 19 h 1351"/>
                <a:gd name="T20" fmla="*/ 28 w 972"/>
                <a:gd name="T21" fmla="*/ 12 h 1351"/>
                <a:gd name="T22" fmla="*/ 31 w 972"/>
                <a:gd name="T23" fmla="*/ 5 h 1351"/>
                <a:gd name="T24" fmla="*/ 30 w 972"/>
                <a:gd name="T25" fmla="*/ 4 h 1351"/>
                <a:gd name="T26" fmla="*/ 23 w 972"/>
                <a:gd name="T27" fmla="*/ 6 h 1351"/>
                <a:gd name="T28" fmla="*/ 19 w 972"/>
                <a:gd name="T29" fmla="*/ 17 h 1351"/>
                <a:gd name="T30" fmla="*/ 9 w 972"/>
                <a:gd name="T31" fmla="*/ 17 h 1351"/>
                <a:gd name="T32" fmla="*/ 18 w 972"/>
                <a:gd name="T33" fmla="*/ 0 h 1351"/>
                <a:gd name="T34" fmla="*/ 16 w 972"/>
                <a:gd name="T35" fmla="*/ 0 h 1351"/>
                <a:gd name="T36" fmla="*/ 12 w 972"/>
                <a:gd name="T37" fmla="*/ 1 h 1351"/>
                <a:gd name="T38" fmla="*/ 12 w 972"/>
                <a:gd name="T39" fmla="*/ 1 h 13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2" h="1351">
                  <a:moveTo>
                    <a:pt x="362" y="57"/>
                  </a:moveTo>
                  <a:lnTo>
                    <a:pt x="0" y="592"/>
                  </a:lnTo>
                  <a:lnTo>
                    <a:pt x="57" y="789"/>
                  </a:lnTo>
                  <a:lnTo>
                    <a:pt x="538" y="722"/>
                  </a:lnTo>
                  <a:lnTo>
                    <a:pt x="366" y="1277"/>
                  </a:lnTo>
                  <a:lnTo>
                    <a:pt x="415" y="1351"/>
                  </a:lnTo>
                  <a:lnTo>
                    <a:pt x="738" y="1327"/>
                  </a:lnTo>
                  <a:lnTo>
                    <a:pt x="738" y="1217"/>
                  </a:lnTo>
                  <a:lnTo>
                    <a:pt x="765" y="843"/>
                  </a:lnTo>
                  <a:lnTo>
                    <a:pt x="807" y="608"/>
                  </a:lnTo>
                  <a:lnTo>
                    <a:pt x="865" y="412"/>
                  </a:lnTo>
                  <a:lnTo>
                    <a:pt x="972" y="160"/>
                  </a:lnTo>
                  <a:lnTo>
                    <a:pt x="958" y="134"/>
                  </a:lnTo>
                  <a:lnTo>
                    <a:pt x="724" y="200"/>
                  </a:lnTo>
                  <a:lnTo>
                    <a:pt x="580" y="557"/>
                  </a:lnTo>
                  <a:lnTo>
                    <a:pt x="272" y="551"/>
                  </a:lnTo>
                  <a:lnTo>
                    <a:pt x="563" y="25"/>
                  </a:lnTo>
                  <a:lnTo>
                    <a:pt x="504" y="0"/>
                  </a:lnTo>
                  <a:lnTo>
                    <a:pt x="362" y="57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3409" y="2751"/>
              <a:ext cx="193" cy="96"/>
            </a:xfrm>
            <a:custGeom>
              <a:avLst/>
              <a:gdLst>
                <a:gd name="T0" fmla="*/ 4 w 386"/>
                <a:gd name="T1" fmla="*/ 6 h 191"/>
                <a:gd name="T2" fmla="*/ 13 w 386"/>
                <a:gd name="T3" fmla="*/ 5 h 191"/>
                <a:gd name="T4" fmla="*/ 7 w 386"/>
                <a:gd name="T5" fmla="*/ 0 h 191"/>
                <a:gd name="T6" fmla="*/ 0 w 386"/>
                <a:gd name="T7" fmla="*/ 3 h 191"/>
                <a:gd name="T8" fmla="*/ 4 w 386"/>
                <a:gd name="T9" fmla="*/ 6 h 191"/>
                <a:gd name="T10" fmla="*/ 4 w 386"/>
                <a:gd name="T11" fmla="*/ 6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" h="191">
                  <a:moveTo>
                    <a:pt x="128" y="191"/>
                  </a:moveTo>
                  <a:lnTo>
                    <a:pt x="386" y="150"/>
                  </a:lnTo>
                  <a:lnTo>
                    <a:pt x="207" y="0"/>
                  </a:lnTo>
                  <a:lnTo>
                    <a:pt x="0" y="95"/>
                  </a:lnTo>
                  <a:lnTo>
                    <a:pt x="128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3168" y="2700"/>
              <a:ext cx="229" cy="86"/>
            </a:xfrm>
            <a:custGeom>
              <a:avLst/>
              <a:gdLst>
                <a:gd name="T0" fmla="*/ 4 w 460"/>
                <a:gd name="T1" fmla="*/ 4 h 171"/>
                <a:gd name="T2" fmla="*/ 7 w 460"/>
                <a:gd name="T3" fmla="*/ 6 h 171"/>
                <a:gd name="T4" fmla="*/ 14 w 460"/>
                <a:gd name="T5" fmla="*/ 4 h 171"/>
                <a:gd name="T6" fmla="*/ 9 w 460"/>
                <a:gd name="T7" fmla="*/ 0 h 171"/>
                <a:gd name="T8" fmla="*/ 0 w 460"/>
                <a:gd name="T9" fmla="*/ 1 h 171"/>
                <a:gd name="T10" fmla="*/ 4 w 460"/>
                <a:gd name="T11" fmla="*/ 4 h 171"/>
                <a:gd name="T12" fmla="*/ 4 w 460"/>
                <a:gd name="T13" fmla="*/ 4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0" h="171">
                  <a:moveTo>
                    <a:pt x="155" y="112"/>
                  </a:moveTo>
                  <a:lnTo>
                    <a:pt x="231" y="171"/>
                  </a:lnTo>
                  <a:lnTo>
                    <a:pt x="460" y="122"/>
                  </a:lnTo>
                  <a:lnTo>
                    <a:pt x="312" y="0"/>
                  </a:lnTo>
                  <a:lnTo>
                    <a:pt x="0" y="10"/>
                  </a:lnTo>
                  <a:lnTo>
                    <a:pt x="155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3412" y="3717"/>
              <a:ext cx="116" cy="307"/>
            </a:xfrm>
            <a:custGeom>
              <a:avLst/>
              <a:gdLst>
                <a:gd name="T0" fmla="*/ 7 w 231"/>
                <a:gd name="T1" fmla="*/ 0 h 615"/>
                <a:gd name="T2" fmla="*/ 8 w 231"/>
                <a:gd name="T3" fmla="*/ 3 h 615"/>
                <a:gd name="T4" fmla="*/ 8 w 231"/>
                <a:gd name="T5" fmla="*/ 15 h 615"/>
                <a:gd name="T6" fmla="*/ 2 w 231"/>
                <a:gd name="T7" fmla="*/ 19 h 615"/>
                <a:gd name="T8" fmla="*/ 0 w 231"/>
                <a:gd name="T9" fmla="*/ 7 h 615"/>
                <a:gd name="T10" fmla="*/ 7 w 231"/>
                <a:gd name="T11" fmla="*/ 0 h 615"/>
                <a:gd name="T12" fmla="*/ 7 w 231"/>
                <a:gd name="T13" fmla="*/ 0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1" h="615">
                  <a:moveTo>
                    <a:pt x="198" y="0"/>
                  </a:moveTo>
                  <a:lnTo>
                    <a:pt x="231" y="127"/>
                  </a:lnTo>
                  <a:lnTo>
                    <a:pt x="231" y="481"/>
                  </a:lnTo>
                  <a:lnTo>
                    <a:pt x="60" y="615"/>
                  </a:lnTo>
                  <a:lnTo>
                    <a:pt x="0" y="22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3204" y="3870"/>
              <a:ext cx="248" cy="229"/>
            </a:xfrm>
            <a:custGeom>
              <a:avLst/>
              <a:gdLst>
                <a:gd name="T0" fmla="*/ 16 w 495"/>
                <a:gd name="T1" fmla="*/ 0 h 458"/>
                <a:gd name="T2" fmla="*/ 16 w 495"/>
                <a:gd name="T3" fmla="*/ 9 h 458"/>
                <a:gd name="T4" fmla="*/ 11 w 495"/>
                <a:gd name="T5" fmla="*/ 12 h 458"/>
                <a:gd name="T6" fmla="*/ 1 w 495"/>
                <a:gd name="T7" fmla="*/ 15 h 458"/>
                <a:gd name="T8" fmla="*/ 0 w 495"/>
                <a:gd name="T9" fmla="*/ 14 h 458"/>
                <a:gd name="T10" fmla="*/ 2 w 495"/>
                <a:gd name="T11" fmla="*/ 3 h 458"/>
                <a:gd name="T12" fmla="*/ 16 w 495"/>
                <a:gd name="T13" fmla="*/ 0 h 458"/>
                <a:gd name="T14" fmla="*/ 16 w 495"/>
                <a:gd name="T15" fmla="*/ 0 h 4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5" h="458">
                  <a:moveTo>
                    <a:pt x="483" y="0"/>
                  </a:moveTo>
                  <a:lnTo>
                    <a:pt x="495" y="288"/>
                  </a:lnTo>
                  <a:lnTo>
                    <a:pt x="333" y="368"/>
                  </a:lnTo>
                  <a:lnTo>
                    <a:pt x="32" y="458"/>
                  </a:lnTo>
                  <a:lnTo>
                    <a:pt x="0" y="421"/>
                  </a:lnTo>
                  <a:lnTo>
                    <a:pt x="49" y="7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3084" y="3835"/>
              <a:ext cx="158" cy="257"/>
            </a:xfrm>
            <a:custGeom>
              <a:avLst/>
              <a:gdLst>
                <a:gd name="T0" fmla="*/ 9 w 317"/>
                <a:gd name="T1" fmla="*/ 6 h 516"/>
                <a:gd name="T2" fmla="*/ 8 w 317"/>
                <a:gd name="T3" fmla="*/ 16 h 516"/>
                <a:gd name="T4" fmla="*/ 0 w 317"/>
                <a:gd name="T5" fmla="*/ 9 h 516"/>
                <a:gd name="T6" fmla="*/ 1 w 317"/>
                <a:gd name="T7" fmla="*/ 0 h 516"/>
                <a:gd name="T8" fmla="*/ 3 w 317"/>
                <a:gd name="T9" fmla="*/ 0 h 516"/>
                <a:gd name="T10" fmla="*/ 9 w 317"/>
                <a:gd name="T11" fmla="*/ 6 h 516"/>
                <a:gd name="T12" fmla="*/ 9 w 317"/>
                <a:gd name="T13" fmla="*/ 6 h 5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7" h="516">
                  <a:moveTo>
                    <a:pt x="317" y="214"/>
                  </a:moveTo>
                  <a:lnTo>
                    <a:pt x="269" y="516"/>
                  </a:lnTo>
                  <a:lnTo>
                    <a:pt x="0" y="316"/>
                  </a:lnTo>
                  <a:lnTo>
                    <a:pt x="61" y="0"/>
                  </a:lnTo>
                  <a:lnTo>
                    <a:pt x="117" y="9"/>
                  </a:lnTo>
                  <a:lnTo>
                    <a:pt x="317" y="214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3009" y="3359"/>
              <a:ext cx="195" cy="159"/>
            </a:xfrm>
            <a:custGeom>
              <a:avLst/>
              <a:gdLst>
                <a:gd name="T0" fmla="*/ 0 w 391"/>
                <a:gd name="T1" fmla="*/ 1 h 318"/>
                <a:gd name="T2" fmla="*/ 5 w 391"/>
                <a:gd name="T3" fmla="*/ 0 h 318"/>
                <a:gd name="T4" fmla="*/ 12 w 391"/>
                <a:gd name="T5" fmla="*/ 2 h 318"/>
                <a:gd name="T6" fmla="*/ 7 w 391"/>
                <a:gd name="T7" fmla="*/ 10 h 318"/>
                <a:gd name="T8" fmla="*/ 5 w 391"/>
                <a:gd name="T9" fmla="*/ 8 h 318"/>
                <a:gd name="T10" fmla="*/ 0 w 391"/>
                <a:gd name="T11" fmla="*/ 8 h 318"/>
                <a:gd name="T12" fmla="*/ 0 w 391"/>
                <a:gd name="T13" fmla="*/ 1 h 318"/>
                <a:gd name="T14" fmla="*/ 0 w 391"/>
                <a:gd name="T15" fmla="*/ 1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" h="318">
                  <a:moveTo>
                    <a:pt x="0" y="15"/>
                  </a:moveTo>
                  <a:lnTo>
                    <a:pt x="188" y="0"/>
                  </a:lnTo>
                  <a:lnTo>
                    <a:pt x="391" y="45"/>
                  </a:lnTo>
                  <a:lnTo>
                    <a:pt x="239" y="318"/>
                  </a:lnTo>
                  <a:lnTo>
                    <a:pt x="162" y="225"/>
                  </a:lnTo>
                  <a:lnTo>
                    <a:pt x="16" y="2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3272" y="3384"/>
              <a:ext cx="104" cy="204"/>
            </a:xfrm>
            <a:custGeom>
              <a:avLst/>
              <a:gdLst>
                <a:gd name="T0" fmla="*/ 6 w 210"/>
                <a:gd name="T1" fmla="*/ 12 h 410"/>
                <a:gd name="T2" fmla="*/ 6 w 210"/>
                <a:gd name="T3" fmla="*/ 12 h 410"/>
                <a:gd name="T4" fmla="*/ 0 w 210"/>
                <a:gd name="T5" fmla="*/ 11 h 410"/>
                <a:gd name="T6" fmla="*/ 2 w 210"/>
                <a:gd name="T7" fmla="*/ 4 h 410"/>
                <a:gd name="T8" fmla="*/ 2 w 210"/>
                <a:gd name="T9" fmla="*/ 0 h 410"/>
                <a:gd name="T10" fmla="*/ 4 w 210"/>
                <a:gd name="T11" fmla="*/ 2 h 410"/>
                <a:gd name="T12" fmla="*/ 6 w 210"/>
                <a:gd name="T13" fmla="*/ 6 h 410"/>
                <a:gd name="T14" fmla="*/ 5 w 210"/>
                <a:gd name="T15" fmla="*/ 11 h 410"/>
                <a:gd name="T16" fmla="*/ 6 w 210"/>
                <a:gd name="T17" fmla="*/ 12 h 410"/>
                <a:gd name="T18" fmla="*/ 6 w 210"/>
                <a:gd name="T19" fmla="*/ 12 h 4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410">
                  <a:moveTo>
                    <a:pt x="210" y="390"/>
                  </a:moveTo>
                  <a:lnTo>
                    <a:pt x="199" y="410"/>
                  </a:lnTo>
                  <a:lnTo>
                    <a:pt x="0" y="384"/>
                  </a:lnTo>
                  <a:lnTo>
                    <a:pt x="80" y="145"/>
                  </a:lnTo>
                  <a:lnTo>
                    <a:pt x="94" y="0"/>
                  </a:lnTo>
                  <a:lnTo>
                    <a:pt x="159" y="83"/>
                  </a:lnTo>
                  <a:lnTo>
                    <a:pt x="206" y="224"/>
                  </a:lnTo>
                  <a:lnTo>
                    <a:pt x="187" y="364"/>
                  </a:lnTo>
                  <a:lnTo>
                    <a:pt x="210" y="3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3199" y="3597"/>
              <a:ext cx="166" cy="197"/>
            </a:xfrm>
            <a:custGeom>
              <a:avLst/>
              <a:gdLst>
                <a:gd name="T0" fmla="*/ 0 w 331"/>
                <a:gd name="T1" fmla="*/ 0 h 393"/>
                <a:gd name="T2" fmla="*/ 8 w 331"/>
                <a:gd name="T3" fmla="*/ 2 h 393"/>
                <a:gd name="T4" fmla="*/ 11 w 331"/>
                <a:gd name="T5" fmla="*/ 6 h 393"/>
                <a:gd name="T6" fmla="*/ 4 w 331"/>
                <a:gd name="T7" fmla="*/ 13 h 393"/>
                <a:gd name="T8" fmla="*/ 3 w 331"/>
                <a:gd name="T9" fmla="*/ 10 h 393"/>
                <a:gd name="T10" fmla="*/ 0 w 331"/>
                <a:gd name="T11" fmla="*/ 9 h 393"/>
                <a:gd name="T12" fmla="*/ 0 w 331"/>
                <a:gd name="T13" fmla="*/ 0 h 393"/>
                <a:gd name="T14" fmla="*/ 0 w 331"/>
                <a:gd name="T15" fmla="*/ 0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1" h="393">
                  <a:moveTo>
                    <a:pt x="0" y="0"/>
                  </a:moveTo>
                  <a:lnTo>
                    <a:pt x="234" y="48"/>
                  </a:lnTo>
                  <a:lnTo>
                    <a:pt x="331" y="177"/>
                  </a:lnTo>
                  <a:lnTo>
                    <a:pt x="124" y="393"/>
                  </a:lnTo>
                  <a:lnTo>
                    <a:pt x="88" y="304"/>
                  </a:lnTo>
                  <a:lnTo>
                    <a:pt x="0" y="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3044" y="3616"/>
              <a:ext cx="186" cy="158"/>
            </a:xfrm>
            <a:custGeom>
              <a:avLst/>
              <a:gdLst>
                <a:gd name="T0" fmla="*/ 2 w 371"/>
                <a:gd name="T1" fmla="*/ 1 h 315"/>
                <a:gd name="T2" fmla="*/ 12 w 371"/>
                <a:gd name="T3" fmla="*/ 0 h 315"/>
                <a:gd name="T4" fmla="*/ 11 w 371"/>
                <a:gd name="T5" fmla="*/ 8 h 315"/>
                <a:gd name="T6" fmla="*/ 9 w 371"/>
                <a:gd name="T7" fmla="*/ 7 h 315"/>
                <a:gd name="T8" fmla="*/ 2 w 371"/>
                <a:gd name="T9" fmla="*/ 10 h 315"/>
                <a:gd name="T10" fmla="*/ 0 w 371"/>
                <a:gd name="T11" fmla="*/ 9 h 315"/>
                <a:gd name="T12" fmla="*/ 2 w 371"/>
                <a:gd name="T13" fmla="*/ 1 h 315"/>
                <a:gd name="T14" fmla="*/ 2 w 371"/>
                <a:gd name="T15" fmla="*/ 1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1" h="315">
                  <a:moveTo>
                    <a:pt x="38" y="2"/>
                  </a:moveTo>
                  <a:lnTo>
                    <a:pt x="371" y="0"/>
                  </a:lnTo>
                  <a:lnTo>
                    <a:pt x="352" y="241"/>
                  </a:lnTo>
                  <a:lnTo>
                    <a:pt x="269" y="224"/>
                  </a:lnTo>
                  <a:lnTo>
                    <a:pt x="34" y="315"/>
                  </a:lnTo>
                  <a:lnTo>
                    <a:pt x="0" y="273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2994" y="3532"/>
              <a:ext cx="90" cy="235"/>
            </a:xfrm>
            <a:custGeom>
              <a:avLst/>
              <a:gdLst>
                <a:gd name="T0" fmla="*/ 6 w 180"/>
                <a:gd name="T1" fmla="*/ 7 h 469"/>
                <a:gd name="T2" fmla="*/ 5 w 180"/>
                <a:gd name="T3" fmla="*/ 15 h 469"/>
                <a:gd name="T4" fmla="*/ 0 w 180"/>
                <a:gd name="T5" fmla="*/ 10 h 469"/>
                <a:gd name="T6" fmla="*/ 2 w 180"/>
                <a:gd name="T7" fmla="*/ 0 h 469"/>
                <a:gd name="T8" fmla="*/ 2 w 180"/>
                <a:gd name="T9" fmla="*/ 0 h 469"/>
                <a:gd name="T10" fmla="*/ 6 w 180"/>
                <a:gd name="T11" fmla="*/ 7 h 469"/>
                <a:gd name="T12" fmla="*/ 6 w 180"/>
                <a:gd name="T13" fmla="*/ 7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" h="469">
                  <a:moveTo>
                    <a:pt x="180" y="201"/>
                  </a:moveTo>
                  <a:lnTo>
                    <a:pt x="139" y="469"/>
                  </a:lnTo>
                  <a:lnTo>
                    <a:pt x="0" y="307"/>
                  </a:lnTo>
                  <a:lnTo>
                    <a:pt x="33" y="0"/>
                  </a:lnTo>
                  <a:lnTo>
                    <a:pt x="63" y="0"/>
                  </a:lnTo>
                  <a:lnTo>
                    <a:pt x="180" y="201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2977" y="3284"/>
              <a:ext cx="540" cy="667"/>
            </a:xfrm>
            <a:custGeom>
              <a:avLst/>
              <a:gdLst>
                <a:gd name="T0" fmla="*/ 2 w 1079"/>
                <a:gd name="T1" fmla="*/ 6 h 1335"/>
                <a:gd name="T2" fmla="*/ 3 w 1079"/>
                <a:gd name="T3" fmla="*/ 5 h 1335"/>
                <a:gd name="T4" fmla="*/ 4 w 1079"/>
                <a:gd name="T5" fmla="*/ 5 h 1335"/>
                <a:gd name="T6" fmla="*/ 5 w 1079"/>
                <a:gd name="T7" fmla="*/ 5 h 1335"/>
                <a:gd name="T8" fmla="*/ 7 w 1079"/>
                <a:gd name="T9" fmla="*/ 5 h 1335"/>
                <a:gd name="T10" fmla="*/ 9 w 1079"/>
                <a:gd name="T11" fmla="*/ 5 h 1335"/>
                <a:gd name="T12" fmla="*/ 10 w 1079"/>
                <a:gd name="T13" fmla="*/ 6 h 1335"/>
                <a:gd name="T14" fmla="*/ 12 w 1079"/>
                <a:gd name="T15" fmla="*/ 6 h 1335"/>
                <a:gd name="T16" fmla="*/ 13 w 1079"/>
                <a:gd name="T17" fmla="*/ 13 h 1335"/>
                <a:gd name="T18" fmla="*/ 3 w 1079"/>
                <a:gd name="T19" fmla="*/ 15 h 1335"/>
                <a:gd name="T20" fmla="*/ 7 w 1079"/>
                <a:gd name="T21" fmla="*/ 22 h 1335"/>
                <a:gd name="T22" fmla="*/ 8 w 1079"/>
                <a:gd name="T23" fmla="*/ 21 h 1335"/>
                <a:gd name="T24" fmla="*/ 10 w 1079"/>
                <a:gd name="T25" fmla="*/ 21 h 1335"/>
                <a:gd name="T26" fmla="*/ 13 w 1079"/>
                <a:gd name="T27" fmla="*/ 21 h 1335"/>
                <a:gd name="T28" fmla="*/ 16 w 1079"/>
                <a:gd name="T29" fmla="*/ 21 h 1335"/>
                <a:gd name="T30" fmla="*/ 18 w 1079"/>
                <a:gd name="T31" fmla="*/ 21 h 1335"/>
                <a:gd name="T32" fmla="*/ 21 w 1079"/>
                <a:gd name="T33" fmla="*/ 22 h 1335"/>
                <a:gd name="T34" fmla="*/ 22 w 1079"/>
                <a:gd name="T35" fmla="*/ 23 h 1335"/>
                <a:gd name="T36" fmla="*/ 23 w 1079"/>
                <a:gd name="T37" fmla="*/ 31 h 1335"/>
                <a:gd name="T38" fmla="*/ 9 w 1079"/>
                <a:gd name="T39" fmla="*/ 34 h 1335"/>
                <a:gd name="T40" fmla="*/ 17 w 1079"/>
                <a:gd name="T41" fmla="*/ 41 h 1335"/>
                <a:gd name="T42" fmla="*/ 19 w 1079"/>
                <a:gd name="T43" fmla="*/ 41 h 1335"/>
                <a:gd name="T44" fmla="*/ 21 w 1079"/>
                <a:gd name="T45" fmla="*/ 41 h 1335"/>
                <a:gd name="T46" fmla="*/ 24 w 1079"/>
                <a:gd name="T47" fmla="*/ 40 h 1335"/>
                <a:gd name="T48" fmla="*/ 28 w 1079"/>
                <a:gd name="T49" fmla="*/ 39 h 1335"/>
                <a:gd name="T50" fmla="*/ 31 w 1079"/>
                <a:gd name="T51" fmla="*/ 37 h 1335"/>
                <a:gd name="T52" fmla="*/ 33 w 1079"/>
                <a:gd name="T53" fmla="*/ 34 h 1335"/>
                <a:gd name="T54" fmla="*/ 34 w 1079"/>
                <a:gd name="T55" fmla="*/ 31 h 1335"/>
                <a:gd name="T56" fmla="*/ 34 w 1079"/>
                <a:gd name="T57" fmla="*/ 26 h 1335"/>
                <a:gd name="T58" fmla="*/ 26 w 1079"/>
                <a:gd name="T59" fmla="*/ 18 h 1335"/>
                <a:gd name="T60" fmla="*/ 24 w 1079"/>
                <a:gd name="T61" fmla="*/ 18 h 1335"/>
                <a:gd name="T62" fmla="*/ 24 w 1079"/>
                <a:gd name="T63" fmla="*/ 18 h 1335"/>
                <a:gd name="T64" fmla="*/ 23 w 1079"/>
                <a:gd name="T65" fmla="*/ 18 h 1335"/>
                <a:gd name="T66" fmla="*/ 23 w 1079"/>
                <a:gd name="T67" fmla="*/ 17 h 1335"/>
                <a:gd name="T68" fmla="*/ 22 w 1079"/>
                <a:gd name="T69" fmla="*/ 17 h 1335"/>
                <a:gd name="T70" fmla="*/ 22 w 1079"/>
                <a:gd name="T71" fmla="*/ 17 h 1335"/>
                <a:gd name="T72" fmla="*/ 21 w 1079"/>
                <a:gd name="T73" fmla="*/ 17 h 1335"/>
                <a:gd name="T74" fmla="*/ 21 w 1079"/>
                <a:gd name="T75" fmla="*/ 17 h 1335"/>
                <a:gd name="T76" fmla="*/ 21 w 1079"/>
                <a:gd name="T77" fmla="*/ 17 h 1335"/>
                <a:gd name="T78" fmla="*/ 22 w 1079"/>
                <a:gd name="T79" fmla="*/ 16 h 1335"/>
                <a:gd name="T80" fmla="*/ 22 w 1079"/>
                <a:gd name="T81" fmla="*/ 16 h 1335"/>
                <a:gd name="T82" fmla="*/ 23 w 1079"/>
                <a:gd name="T83" fmla="*/ 14 h 1335"/>
                <a:gd name="T84" fmla="*/ 24 w 1079"/>
                <a:gd name="T85" fmla="*/ 13 h 1335"/>
                <a:gd name="T86" fmla="*/ 24 w 1079"/>
                <a:gd name="T87" fmla="*/ 11 h 1335"/>
                <a:gd name="T88" fmla="*/ 23 w 1079"/>
                <a:gd name="T89" fmla="*/ 9 h 1335"/>
                <a:gd name="T90" fmla="*/ 22 w 1079"/>
                <a:gd name="T91" fmla="*/ 6 h 1335"/>
                <a:gd name="T92" fmla="*/ 11 w 1079"/>
                <a:gd name="T93" fmla="*/ 0 h 1335"/>
                <a:gd name="T94" fmla="*/ 2 w 1079"/>
                <a:gd name="T95" fmla="*/ 6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1335">
                  <a:moveTo>
                    <a:pt x="63" y="194"/>
                  </a:moveTo>
                  <a:lnTo>
                    <a:pt x="64" y="193"/>
                  </a:lnTo>
                  <a:lnTo>
                    <a:pt x="71" y="191"/>
                  </a:lnTo>
                  <a:lnTo>
                    <a:pt x="82" y="190"/>
                  </a:lnTo>
                  <a:lnTo>
                    <a:pt x="97" y="189"/>
                  </a:lnTo>
                  <a:lnTo>
                    <a:pt x="113" y="186"/>
                  </a:lnTo>
                  <a:lnTo>
                    <a:pt x="133" y="185"/>
                  </a:lnTo>
                  <a:lnTo>
                    <a:pt x="157" y="185"/>
                  </a:lnTo>
                  <a:lnTo>
                    <a:pt x="182" y="185"/>
                  </a:lnTo>
                  <a:lnTo>
                    <a:pt x="207" y="184"/>
                  </a:lnTo>
                  <a:lnTo>
                    <a:pt x="234" y="185"/>
                  </a:lnTo>
                  <a:lnTo>
                    <a:pt x="261" y="186"/>
                  </a:lnTo>
                  <a:lnTo>
                    <a:pt x="290" y="191"/>
                  </a:lnTo>
                  <a:lnTo>
                    <a:pt x="317" y="195"/>
                  </a:lnTo>
                  <a:lnTo>
                    <a:pt x="343" y="203"/>
                  </a:lnTo>
                  <a:lnTo>
                    <a:pt x="367" y="211"/>
                  </a:lnTo>
                  <a:lnTo>
                    <a:pt x="392" y="225"/>
                  </a:lnTo>
                  <a:lnTo>
                    <a:pt x="400" y="420"/>
                  </a:lnTo>
                  <a:lnTo>
                    <a:pt x="276" y="477"/>
                  </a:lnTo>
                  <a:lnTo>
                    <a:pt x="74" y="486"/>
                  </a:lnTo>
                  <a:lnTo>
                    <a:pt x="214" y="708"/>
                  </a:lnTo>
                  <a:lnTo>
                    <a:pt x="218" y="706"/>
                  </a:lnTo>
                  <a:lnTo>
                    <a:pt x="233" y="703"/>
                  </a:lnTo>
                  <a:lnTo>
                    <a:pt x="253" y="698"/>
                  </a:lnTo>
                  <a:lnTo>
                    <a:pt x="283" y="694"/>
                  </a:lnTo>
                  <a:lnTo>
                    <a:pt x="316" y="689"/>
                  </a:lnTo>
                  <a:lnTo>
                    <a:pt x="354" y="684"/>
                  </a:lnTo>
                  <a:lnTo>
                    <a:pt x="395" y="681"/>
                  </a:lnTo>
                  <a:lnTo>
                    <a:pt x="440" y="681"/>
                  </a:lnTo>
                  <a:lnTo>
                    <a:pt x="483" y="681"/>
                  </a:lnTo>
                  <a:lnTo>
                    <a:pt x="527" y="684"/>
                  </a:lnTo>
                  <a:lnTo>
                    <a:pt x="569" y="690"/>
                  </a:lnTo>
                  <a:lnTo>
                    <a:pt x="610" y="703"/>
                  </a:lnTo>
                  <a:lnTo>
                    <a:pt x="644" y="717"/>
                  </a:lnTo>
                  <a:lnTo>
                    <a:pt x="676" y="739"/>
                  </a:lnTo>
                  <a:lnTo>
                    <a:pt x="699" y="766"/>
                  </a:lnTo>
                  <a:lnTo>
                    <a:pt x="718" y="799"/>
                  </a:lnTo>
                  <a:lnTo>
                    <a:pt x="713" y="1002"/>
                  </a:lnTo>
                  <a:lnTo>
                    <a:pt x="544" y="1114"/>
                  </a:lnTo>
                  <a:lnTo>
                    <a:pt x="272" y="1111"/>
                  </a:lnTo>
                  <a:lnTo>
                    <a:pt x="529" y="1335"/>
                  </a:lnTo>
                  <a:lnTo>
                    <a:pt x="535" y="1335"/>
                  </a:lnTo>
                  <a:lnTo>
                    <a:pt x="552" y="1333"/>
                  </a:lnTo>
                  <a:lnTo>
                    <a:pt x="580" y="1328"/>
                  </a:lnTo>
                  <a:lnTo>
                    <a:pt x="618" y="1326"/>
                  </a:lnTo>
                  <a:lnTo>
                    <a:pt x="660" y="1318"/>
                  </a:lnTo>
                  <a:lnTo>
                    <a:pt x="709" y="1308"/>
                  </a:lnTo>
                  <a:lnTo>
                    <a:pt x="761" y="1294"/>
                  </a:lnTo>
                  <a:lnTo>
                    <a:pt x="814" y="1277"/>
                  </a:lnTo>
                  <a:lnTo>
                    <a:pt x="865" y="1256"/>
                  </a:lnTo>
                  <a:lnTo>
                    <a:pt x="916" y="1229"/>
                  </a:lnTo>
                  <a:lnTo>
                    <a:pt x="962" y="1197"/>
                  </a:lnTo>
                  <a:lnTo>
                    <a:pt x="1004" y="1160"/>
                  </a:lnTo>
                  <a:lnTo>
                    <a:pt x="1037" y="1115"/>
                  </a:lnTo>
                  <a:lnTo>
                    <a:pt x="1063" y="1064"/>
                  </a:lnTo>
                  <a:lnTo>
                    <a:pt x="1078" y="1007"/>
                  </a:lnTo>
                  <a:lnTo>
                    <a:pt x="1079" y="942"/>
                  </a:lnTo>
                  <a:lnTo>
                    <a:pt x="1064" y="835"/>
                  </a:lnTo>
                  <a:lnTo>
                    <a:pt x="974" y="680"/>
                  </a:lnTo>
                  <a:lnTo>
                    <a:pt x="823" y="590"/>
                  </a:lnTo>
                  <a:lnTo>
                    <a:pt x="758" y="583"/>
                  </a:lnTo>
                  <a:lnTo>
                    <a:pt x="754" y="582"/>
                  </a:lnTo>
                  <a:lnTo>
                    <a:pt x="748" y="581"/>
                  </a:lnTo>
                  <a:lnTo>
                    <a:pt x="744" y="578"/>
                  </a:lnTo>
                  <a:lnTo>
                    <a:pt x="739" y="577"/>
                  </a:lnTo>
                  <a:lnTo>
                    <a:pt x="732" y="577"/>
                  </a:lnTo>
                  <a:lnTo>
                    <a:pt x="727" y="576"/>
                  </a:lnTo>
                  <a:lnTo>
                    <a:pt x="718" y="573"/>
                  </a:lnTo>
                  <a:lnTo>
                    <a:pt x="712" y="570"/>
                  </a:lnTo>
                  <a:lnTo>
                    <a:pt x="702" y="569"/>
                  </a:lnTo>
                  <a:lnTo>
                    <a:pt x="694" y="568"/>
                  </a:lnTo>
                  <a:lnTo>
                    <a:pt x="683" y="565"/>
                  </a:lnTo>
                  <a:lnTo>
                    <a:pt x="674" y="564"/>
                  </a:lnTo>
                  <a:lnTo>
                    <a:pt x="661" y="563"/>
                  </a:lnTo>
                  <a:lnTo>
                    <a:pt x="652" y="563"/>
                  </a:lnTo>
                  <a:lnTo>
                    <a:pt x="652" y="560"/>
                  </a:lnTo>
                  <a:lnTo>
                    <a:pt x="655" y="558"/>
                  </a:lnTo>
                  <a:lnTo>
                    <a:pt x="661" y="553"/>
                  </a:lnTo>
                  <a:lnTo>
                    <a:pt x="671" y="546"/>
                  </a:lnTo>
                  <a:lnTo>
                    <a:pt x="680" y="537"/>
                  </a:lnTo>
                  <a:lnTo>
                    <a:pt x="691" y="526"/>
                  </a:lnTo>
                  <a:lnTo>
                    <a:pt x="704" y="512"/>
                  </a:lnTo>
                  <a:lnTo>
                    <a:pt x="716" y="496"/>
                  </a:lnTo>
                  <a:lnTo>
                    <a:pt x="725" y="477"/>
                  </a:lnTo>
                  <a:lnTo>
                    <a:pt x="732" y="454"/>
                  </a:lnTo>
                  <a:lnTo>
                    <a:pt x="738" y="430"/>
                  </a:lnTo>
                  <a:lnTo>
                    <a:pt x="740" y="405"/>
                  </a:lnTo>
                  <a:lnTo>
                    <a:pt x="739" y="373"/>
                  </a:lnTo>
                  <a:lnTo>
                    <a:pt x="735" y="340"/>
                  </a:lnTo>
                  <a:lnTo>
                    <a:pt x="725" y="304"/>
                  </a:lnTo>
                  <a:lnTo>
                    <a:pt x="712" y="264"/>
                  </a:lnTo>
                  <a:lnTo>
                    <a:pt x="689" y="203"/>
                  </a:lnTo>
                  <a:lnTo>
                    <a:pt x="504" y="64"/>
                  </a:lnTo>
                  <a:lnTo>
                    <a:pt x="335" y="0"/>
                  </a:lnTo>
                  <a:lnTo>
                    <a:pt x="0" y="21"/>
                  </a:lnTo>
                  <a:lnTo>
                    <a:pt x="63" y="194"/>
                  </a:lnTo>
                  <a:close/>
                </a:path>
              </a:pathLst>
            </a:custGeom>
            <a:solidFill>
              <a:srgbClr val="EA6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2470" y="2805"/>
              <a:ext cx="597" cy="150"/>
            </a:xfrm>
            <a:custGeom>
              <a:avLst/>
              <a:gdLst>
                <a:gd name="T0" fmla="*/ 0 w 1195"/>
                <a:gd name="T1" fmla="*/ 4 h 300"/>
                <a:gd name="T2" fmla="*/ 13 w 1195"/>
                <a:gd name="T3" fmla="*/ 3 h 300"/>
                <a:gd name="T4" fmla="*/ 31 w 1195"/>
                <a:gd name="T5" fmla="*/ 0 h 300"/>
                <a:gd name="T6" fmla="*/ 37 w 1195"/>
                <a:gd name="T7" fmla="*/ 5 h 300"/>
                <a:gd name="T8" fmla="*/ 37 w 1195"/>
                <a:gd name="T9" fmla="*/ 6 h 300"/>
                <a:gd name="T10" fmla="*/ 0 w 1195"/>
                <a:gd name="T11" fmla="*/ 10 h 300"/>
                <a:gd name="T12" fmla="*/ 0 w 1195"/>
                <a:gd name="T13" fmla="*/ 4 h 300"/>
                <a:gd name="T14" fmla="*/ 0 w 1195"/>
                <a:gd name="T15" fmla="*/ 4 h 3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5" h="300">
                  <a:moveTo>
                    <a:pt x="31" y="107"/>
                  </a:moveTo>
                  <a:lnTo>
                    <a:pt x="416" y="83"/>
                  </a:lnTo>
                  <a:lnTo>
                    <a:pt x="1016" y="0"/>
                  </a:lnTo>
                  <a:lnTo>
                    <a:pt x="1195" y="129"/>
                  </a:lnTo>
                  <a:lnTo>
                    <a:pt x="1191" y="170"/>
                  </a:lnTo>
                  <a:lnTo>
                    <a:pt x="0" y="300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FF0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2638" y="2726"/>
              <a:ext cx="141" cy="206"/>
            </a:xfrm>
            <a:custGeom>
              <a:avLst/>
              <a:gdLst>
                <a:gd name="T0" fmla="*/ 0 w 281"/>
                <a:gd name="T1" fmla="*/ 0 h 412"/>
                <a:gd name="T2" fmla="*/ 3 w 281"/>
                <a:gd name="T3" fmla="*/ 9 h 412"/>
                <a:gd name="T4" fmla="*/ 9 w 281"/>
                <a:gd name="T5" fmla="*/ 13 h 412"/>
                <a:gd name="T6" fmla="*/ 6 w 281"/>
                <a:gd name="T7" fmla="*/ 1 h 412"/>
                <a:gd name="T8" fmla="*/ 0 w 281"/>
                <a:gd name="T9" fmla="*/ 0 h 412"/>
                <a:gd name="T10" fmla="*/ 0 w 281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412">
                  <a:moveTo>
                    <a:pt x="0" y="0"/>
                  </a:moveTo>
                  <a:lnTo>
                    <a:pt x="72" y="262"/>
                  </a:lnTo>
                  <a:lnTo>
                    <a:pt x="281" y="412"/>
                  </a:lnTo>
                  <a:lnTo>
                    <a:pt x="18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2612" y="2743"/>
              <a:ext cx="253" cy="260"/>
            </a:xfrm>
            <a:custGeom>
              <a:avLst/>
              <a:gdLst>
                <a:gd name="T0" fmla="*/ 0 w 507"/>
                <a:gd name="T1" fmla="*/ 11 h 522"/>
                <a:gd name="T2" fmla="*/ 8 w 507"/>
                <a:gd name="T3" fmla="*/ 10 h 522"/>
                <a:gd name="T4" fmla="*/ 7 w 507"/>
                <a:gd name="T5" fmla="*/ 1 h 522"/>
                <a:gd name="T6" fmla="*/ 12 w 507"/>
                <a:gd name="T7" fmla="*/ 0 h 522"/>
                <a:gd name="T8" fmla="*/ 15 w 507"/>
                <a:gd name="T9" fmla="*/ 14 h 522"/>
                <a:gd name="T10" fmla="*/ 1 w 507"/>
                <a:gd name="T11" fmla="*/ 16 h 522"/>
                <a:gd name="T12" fmla="*/ 0 w 507"/>
                <a:gd name="T13" fmla="*/ 11 h 522"/>
                <a:gd name="T14" fmla="*/ 0 w 507"/>
                <a:gd name="T15" fmla="*/ 11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22">
                  <a:moveTo>
                    <a:pt x="0" y="375"/>
                  </a:moveTo>
                  <a:lnTo>
                    <a:pt x="285" y="343"/>
                  </a:lnTo>
                  <a:lnTo>
                    <a:pt x="236" y="56"/>
                  </a:lnTo>
                  <a:lnTo>
                    <a:pt x="394" y="0"/>
                  </a:lnTo>
                  <a:lnTo>
                    <a:pt x="507" y="449"/>
                  </a:lnTo>
                  <a:lnTo>
                    <a:pt x="40" y="522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2763" y="2877"/>
              <a:ext cx="304" cy="372"/>
            </a:xfrm>
            <a:custGeom>
              <a:avLst/>
              <a:gdLst>
                <a:gd name="T0" fmla="*/ 0 w 608"/>
                <a:gd name="T1" fmla="*/ 9 h 744"/>
                <a:gd name="T2" fmla="*/ 2 w 608"/>
                <a:gd name="T3" fmla="*/ 21 h 744"/>
                <a:gd name="T4" fmla="*/ 10 w 608"/>
                <a:gd name="T5" fmla="*/ 24 h 744"/>
                <a:gd name="T6" fmla="*/ 9 w 608"/>
                <a:gd name="T7" fmla="*/ 7 h 744"/>
                <a:gd name="T8" fmla="*/ 19 w 608"/>
                <a:gd name="T9" fmla="*/ 5 h 744"/>
                <a:gd name="T10" fmla="*/ 19 w 608"/>
                <a:gd name="T11" fmla="*/ 0 h 744"/>
                <a:gd name="T12" fmla="*/ 6 w 608"/>
                <a:gd name="T13" fmla="*/ 2 h 744"/>
                <a:gd name="T14" fmla="*/ 5 w 608"/>
                <a:gd name="T15" fmla="*/ 8 h 744"/>
                <a:gd name="T16" fmla="*/ 0 w 608"/>
                <a:gd name="T17" fmla="*/ 9 h 744"/>
                <a:gd name="T18" fmla="*/ 0 w 608"/>
                <a:gd name="T19" fmla="*/ 9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8" h="744">
                  <a:moveTo>
                    <a:pt x="0" y="285"/>
                  </a:moveTo>
                  <a:lnTo>
                    <a:pt x="42" y="664"/>
                  </a:lnTo>
                  <a:lnTo>
                    <a:pt x="297" y="744"/>
                  </a:lnTo>
                  <a:lnTo>
                    <a:pt x="273" y="221"/>
                  </a:lnTo>
                  <a:lnTo>
                    <a:pt x="608" y="152"/>
                  </a:lnTo>
                  <a:lnTo>
                    <a:pt x="604" y="0"/>
                  </a:lnTo>
                  <a:lnTo>
                    <a:pt x="168" y="54"/>
                  </a:lnTo>
                  <a:lnTo>
                    <a:pt x="155" y="23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2640" y="2729"/>
              <a:ext cx="425" cy="543"/>
            </a:xfrm>
            <a:custGeom>
              <a:avLst/>
              <a:gdLst>
                <a:gd name="T0" fmla="*/ 10 w 849"/>
                <a:gd name="T1" fmla="*/ 2 h 1086"/>
                <a:gd name="T2" fmla="*/ 12 w 849"/>
                <a:gd name="T3" fmla="*/ 15 h 1086"/>
                <a:gd name="T4" fmla="*/ 0 w 849"/>
                <a:gd name="T5" fmla="*/ 16 h 1086"/>
                <a:gd name="T6" fmla="*/ 2 w 849"/>
                <a:gd name="T7" fmla="*/ 20 h 1086"/>
                <a:gd name="T8" fmla="*/ 13 w 849"/>
                <a:gd name="T9" fmla="*/ 19 h 1086"/>
                <a:gd name="T10" fmla="*/ 15 w 849"/>
                <a:gd name="T11" fmla="*/ 33 h 1086"/>
                <a:gd name="T12" fmla="*/ 20 w 849"/>
                <a:gd name="T13" fmla="*/ 34 h 1086"/>
                <a:gd name="T14" fmla="*/ 18 w 849"/>
                <a:gd name="T15" fmla="*/ 18 h 1086"/>
                <a:gd name="T16" fmla="*/ 27 w 849"/>
                <a:gd name="T17" fmla="*/ 16 h 1086"/>
                <a:gd name="T18" fmla="*/ 27 w 849"/>
                <a:gd name="T19" fmla="*/ 12 h 1086"/>
                <a:gd name="T20" fmla="*/ 17 w 849"/>
                <a:gd name="T21" fmla="*/ 14 h 1086"/>
                <a:gd name="T22" fmla="*/ 15 w 849"/>
                <a:gd name="T23" fmla="*/ 1 h 1086"/>
                <a:gd name="T24" fmla="*/ 12 w 849"/>
                <a:gd name="T25" fmla="*/ 0 h 1086"/>
                <a:gd name="T26" fmla="*/ 10 w 849"/>
                <a:gd name="T27" fmla="*/ 2 h 1086"/>
                <a:gd name="T28" fmla="*/ 10 w 849"/>
                <a:gd name="T29" fmla="*/ 2 h 1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49" h="1086">
                  <a:moveTo>
                    <a:pt x="317" y="37"/>
                  </a:moveTo>
                  <a:lnTo>
                    <a:pt x="374" y="452"/>
                  </a:lnTo>
                  <a:lnTo>
                    <a:pt x="0" y="511"/>
                  </a:lnTo>
                  <a:lnTo>
                    <a:pt x="34" y="634"/>
                  </a:lnTo>
                  <a:lnTo>
                    <a:pt x="391" y="585"/>
                  </a:lnTo>
                  <a:lnTo>
                    <a:pt x="464" y="1045"/>
                  </a:lnTo>
                  <a:lnTo>
                    <a:pt x="617" y="1086"/>
                  </a:lnTo>
                  <a:lnTo>
                    <a:pt x="552" y="554"/>
                  </a:lnTo>
                  <a:lnTo>
                    <a:pt x="842" y="504"/>
                  </a:lnTo>
                  <a:lnTo>
                    <a:pt x="849" y="378"/>
                  </a:lnTo>
                  <a:lnTo>
                    <a:pt x="518" y="424"/>
                  </a:lnTo>
                  <a:lnTo>
                    <a:pt x="473" y="21"/>
                  </a:lnTo>
                  <a:lnTo>
                    <a:pt x="370" y="0"/>
                  </a:lnTo>
                  <a:lnTo>
                    <a:pt x="317" y="37"/>
                  </a:lnTo>
                  <a:close/>
                </a:path>
              </a:pathLst>
            </a:custGeom>
            <a:solidFill>
              <a:srgbClr val="198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2638" y="2678"/>
              <a:ext cx="249" cy="109"/>
            </a:xfrm>
            <a:custGeom>
              <a:avLst/>
              <a:gdLst>
                <a:gd name="T0" fmla="*/ 0 w 496"/>
                <a:gd name="T1" fmla="*/ 4 h 218"/>
                <a:gd name="T2" fmla="*/ 6 w 496"/>
                <a:gd name="T3" fmla="*/ 7 h 218"/>
                <a:gd name="T4" fmla="*/ 16 w 496"/>
                <a:gd name="T5" fmla="*/ 5 h 218"/>
                <a:gd name="T6" fmla="*/ 11 w 496"/>
                <a:gd name="T7" fmla="*/ 0 h 218"/>
                <a:gd name="T8" fmla="*/ 0 w 496"/>
                <a:gd name="T9" fmla="*/ 4 h 218"/>
                <a:gd name="T10" fmla="*/ 0 w 496"/>
                <a:gd name="T11" fmla="*/ 4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6" h="218">
                  <a:moveTo>
                    <a:pt x="0" y="102"/>
                  </a:moveTo>
                  <a:lnTo>
                    <a:pt x="186" y="218"/>
                  </a:lnTo>
                  <a:lnTo>
                    <a:pt x="496" y="136"/>
                  </a:lnTo>
                  <a:lnTo>
                    <a:pt x="32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2631" y="3278"/>
              <a:ext cx="111" cy="127"/>
            </a:xfrm>
            <a:custGeom>
              <a:avLst/>
              <a:gdLst>
                <a:gd name="T0" fmla="*/ 0 w 220"/>
                <a:gd name="T1" fmla="*/ 0 h 254"/>
                <a:gd name="T2" fmla="*/ 7 w 220"/>
                <a:gd name="T3" fmla="*/ 1 h 254"/>
                <a:gd name="T4" fmla="*/ 7 w 220"/>
                <a:gd name="T5" fmla="*/ 6 h 254"/>
                <a:gd name="T6" fmla="*/ 5 w 220"/>
                <a:gd name="T7" fmla="*/ 7 h 254"/>
                <a:gd name="T8" fmla="*/ 1 w 220"/>
                <a:gd name="T9" fmla="*/ 8 h 254"/>
                <a:gd name="T10" fmla="*/ 0 w 220"/>
                <a:gd name="T11" fmla="*/ 0 h 254"/>
                <a:gd name="T12" fmla="*/ 0 w 220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254">
                  <a:moveTo>
                    <a:pt x="0" y="0"/>
                  </a:moveTo>
                  <a:lnTo>
                    <a:pt x="220" y="24"/>
                  </a:lnTo>
                  <a:lnTo>
                    <a:pt x="205" y="189"/>
                  </a:lnTo>
                  <a:lnTo>
                    <a:pt x="151" y="194"/>
                  </a:lnTo>
                  <a:lnTo>
                    <a:pt x="9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2655" y="3284"/>
              <a:ext cx="116" cy="101"/>
            </a:xfrm>
            <a:custGeom>
              <a:avLst/>
              <a:gdLst>
                <a:gd name="T0" fmla="*/ 0 w 231"/>
                <a:gd name="T1" fmla="*/ 1 h 203"/>
                <a:gd name="T2" fmla="*/ 5 w 231"/>
                <a:gd name="T3" fmla="*/ 5 h 203"/>
                <a:gd name="T4" fmla="*/ 8 w 231"/>
                <a:gd name="T5" fmla="*/ 6 h 203"/>
                <a:gd name="T6" fmla="*/ 6 w 231"/>
                <a:gd name="T7" fmla="*/ 0 h 203"/>
                <a:gd name="T8" fmla="*/ 0 w 231"/>
                <a:gd name="T9" fmla="*/ 1 h 203"/>
                <a:gd name="T10" fmla="*/ 0 w 231"/>
                <a:gd name="T11" fmla="*/ 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1" h="203">
                  <a:moveTo>
                    <a:pt x="0" y="46"/>
                  </a:moveTo>
                  <a:lnTo>
                    <a:pt x="144" y="175"/>
                  </a:lnTo>
                  <a:lnTo>
                    <a:pt x="231" y="203"/>
                  </a:lnTo>
                  <a:lnTo>
                    <a:pt x="19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2793" y="3217"/>
              <a:ext cx="224" cy="321"/>
            </a:xfrm>
            <a:custGeom>
              <a:avLst/>
              <a:gdLst>
                <a:gd name="T0" fmla="*/ 0 w 449"/>
                <a:gd name="T1" fmla="*/ 0 h 643"/>
                <a:gd name="T2" fmla="*/ 7 w 449"/>
                <a:gd name="T3" fmla="*/ 2 h 643"/>
                <a:gd name="T4" fmla="*/ 11 w 449"/>
                <a:gd name="T5" fmla="*/ 4 h 643"/>
                <a:gd name="T6" fmla="*/ 14 w 449"/>
                <a:gd name="T7" fmla="*/ 13 h 643"/>
                <a:gd name="T8" fmla="*/ 13 w 449"/>
                <a:gd name="T9" fmla="*/ 20 h 643"/>
                <a:gd name="T10" fmla="*/ 2 w 449"/>
                <a:gd name="T11" fmla="*/ 16 h 643"/>
                <a:gd name="T12" fmla="*/ 0 w 449"/>
                <a:gd name="T13" fmla="*/ 0 h 643"/>
                <a:gd name="T14" fmla="*/ 0 w 449"/>
                <a:gd name="T15" fmla="*/ 0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9" h="643">
                  <a:moveTo>
                    <a:pt x="0" y="0"/>
                  </a:moveTo>
                  <a:lnTo>
                    <a:pt x="252" y="74"/>
                  </a:lnTo>
                  <a:lnTo>
                    <a:pt x="376" y="157"/>
                  </a:lnTo>
                  <a:lnTo>
                    <a:pt x="449" y="419"/>
                  </a:lnTo>
                  <a:lnTo>
                    <a:pt x="436" y="643"/>
                  </a:lnTo>
                  <a:lnTo>
                    <a:pt x="70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2495" y="3440"/>
              <a:ext cx="524" cy="515"/>
            </a:xfrm>
            <a:custGeom>
              <a:avLst/>
              <a:gdLst>
                <a:gd name="T0" fmla="*/ 24 w 1047"/>
                <a:gd name="T1" fmla="*/ 0 h 1031"/>
                <a:gd name="T2" fmla="*/ 33 w 1047"/>
                <a:gd name="T3" fmla="*/ 4 h 1031"/>
                <a:gd name="T4" fmla="*/ 27 w 1047"/>
                <a:gd name="T5" fmla="*/ 10 h 1031"/>
                <a:gd name="T6" fmla="*/ 18 w 1047"/>
                <a:gd name="T7" fmla="*/ 15 h 1031"/>
                <a:gd name="T8" fmla="*/ 20 w 1047"/>
                <a:gd name="T9" fmla="*/ 16 h 1031"/>
                <a:gd name="T10" fmla="*/ 26 w 1047"/>
                <a:gd name="T11" fmla="*/ 17 h 1031"/>
                <a:gd name="T12" fmla="*/ 24 w 1047"/>
                <a:gd name="T13" fmla="*/ 26 h 1031"/>
                <a:gd name="T14" fmla="*/ 10 w 1047"/>
                <a:gd name="T15" fmla="*/ 32 h 1031"/>
                <a:gd name="T16" fmla="*/ 0 w 1047"/>
                <a:gd name="T17" fmla="*/ 15 h 1031"/>
                <a:gd name="T18" fmla="*/ 24 w 1047"/>
                <a:gd name="T19" fmla="*/ 0 h 1031"/>
                <a:gd name="T20" fmla="*/ 24 w 1047"/>
                <a:gd name="T21" fmla="*/ 0 h 10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1031">
                  <a:moveTo>
                    <a:pt x="739" y="0"/>
                  </a:moveTo>
                  <a:lnTo>
                    <a:pt x="1047" y="158"/>
                  </a:lnTo>
                  <a:lnTo>
                    <a:pt x="842" y="339"/>
                  </a:lnTo>
                  <a:lnTo>
                    <a:pt x="571" y="496"/>
                  </a:lnTo>
                  <a:lnTo>
                    <a:pt x="630" y="528"/>
                  </a:lnTo>
                  <a:lnTo>
                    <a:pt x="812" y="564"/>
                  </a:lnTo>
                  <a:lnTo>
                    <a:pt x="763" y="860"/>
                  </a:lnTo>
                  <a:lnTo>
                    <a:pt x="306" y="1031"/>
                  </a:lnTo>
                  <a:lnTo>
                    <a:pt x="0" y="504"/>
                  </a:lnTo>
                  <a:lnTo>
                    <a:pt x="739" y="0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2527" y="3691"/>
              <a:ext cx="377" cy="63"/>
            </a:xfrm>
            <a:custGeom>
              <a:avLst/>
              <a:gdLst>
                <a:gd name="T0" fmla="*/ 11 w 752"/>
                <a:gd name="T1" fmla="*/ 4 h 125"/>
                <a:gd name="T2" fmla="*/ 24 w 752"/>
                <a:gd name="T3" fmla="*/ 3 h 125"/>
                <a:gd name="T4" fmla="*/ 16 w 752"/>
                <a:gd name="T5" fmla="*/ 0 h 125"/>
                <a:gd name="T6" fmla="*/ 0 w 752"/>
                <a:gd name="T7" fmla="*/ 1 h 125"/>
                <a:gd name="T8" fmla="*/ 11 w 752"/>
                <a:gd name="T9" fmla="*/ 4 h 125"/>
                <a:gd name="T10" fmla="*/ 11 w 752"/>
                <a:gd name="T11" fmla="*/ 4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2" h="125">
                  <a:moveTo>
                    <a:pt x="351" y="125"/>
                  </a:moveTo>
                  <a:lnTo>
                    <a:pt x="752" y="67"/>
                  </a:lnTo>
                  <a:lnTo>
                    <a:pt x="490" y="0"/>
                  </a:lnTo>
                  <a:lnTo>
                    <a:pt x="0" y="22"/>
                  </a:lnTo>
                  <a:lnTo>
                    <a:pt x="351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2285" y="3204"/>
              <a:ext cx="598" cy="737"/>
            </a:xfrm>
            <a:custGeom>
              <a:avLst/>
              <a:gdLst>
                <a:gd name="T0" fmla="*/ 32 w 1197"/>
                <a:gd name="T1" fmla="*/ 2 h 1474"/>
                <a:gd name="T2" fmla="*/ 33 w 1197"/>
                <a:gd name="T3" fmla="*/ 2 h 1474"/>
                <a:gd name="T4" fmla="*/ 33 w 1197"/>
                <a:gd name="T5" fmla="*/ 2 h 1474"/>
                <a:gd name="T6" fmla="*/ 34 w 1197"/>
                <a:gd name="T7" fmla="*/ 3 h 1474"/>
                <a:gd name="T8" fmla="*/ 34 w 1197"/>
                <a:gd name="T9" fmla="*/ 4 h 1474"/>
                <a:gd name="T10" fmla="*/ 35 w 1197"/>
                <a:gd name="T11" fmla="*/ 4 h 1474"/>
                <a:gd name="T12" fmla="*/ 35 w 1197"/>
                <a:gd name="T13" fmla="*/ 5 h 1474"/>
                <a:gd name="T14" fmla="*/ 35 w 1197"/>
                <a:gd name="T15" fmla="*/ 6 h 1474"/>
                <a:gd name="T16" fmla="*/ 36 w 1197"/>
                <a:gd name="T17" fmla="*/ 7 h 1474"/>
                <a:gd name="T18" fmla="*/ 36 w 1197"/>
                <a:gd name="T19" fmla="*/ 8 h 1474"/>
                <a:gd name="T20" fmla="*/ 37 w 1197"/>
                <a:gd name="T21" fmla="*/ 9 h 1474"/>
                <a:gd name="T22" fmla="*/ 37 w 1197"/>
                <a:gd name="T23" fmla="*/ 10 h 1474"/>
                <a:gd name="T24" fmla="*/ 37 w 1197"/>
                <a:gd name="T25" fmla="*/ 12 h 1474"/>
                <a:gd name="T26" fmla="*/ 37 w 1197"/>
                <a:gd name="T27" fmla="*/ 13 h 1474"/>
                <a:gd name="T28" fmla="*/ 37 w 1197"/>
                <a:gd name="T29" fmla="*/ 14 h 1474"/>
                <a:gd name="T30" fmla="*/ 37 w 1197"/>
                <a:gd name="T31" fmla="*/ 15 h 1474"/>
                <a:gd name="T32" fmla="*/ 37 w 1197"/>
                <a:gd name="T33" fmla="*/ 17 h 1474"/>
                <a:gd name="T34" fmla="*/ 36 w 1197"/>
                <a:gd name="T35" fmla="*/ 18 h 1474"/>
                <a:gd name="T36" fmla="*/ 36 w 1197"/>
                <a:gd name="T37" fmla="*/ 19 h 1474"/>
                <a:gd name="T38" fmla="*/ 35 w 1197"/>
                <a:gd name="T39" fmla="*/ 20 h 1474"/>
                <a:gd name="T40" fmla="*/ 35 w 1197"/>
                <a:gd name="T41" fmla="*/ 21 h 1474"/>
                <a:gd name="T42" fmla="*/ 34 w 1197"/>
                <a:gd name="T43" fmla="*/ 22 h 1474"/>
                <a:gd name="T44" fmla="*/ 33 w 1197"/>
                <a:gd name="T45" fmla="*/ 23 h 1474"/>
                <a:gd name="T46" fmla="*/ 32 w 1197"/>
                <a:gd name="T47" fmla="*/ 24 h 1474"/>
                <a:gd name="T48" fmla="*/ 31 w 1197"/>
                <a:gd name="T49" fmla="*/ 25 h 1474"/>
                <a:gd name="T50" fmla="*/ 30 w 1197"/>
                <a:gd name="T51" fmla="*/ 26 h 1474"/>
                <a:gd name="T52" fmla="*/ 28 w 1197"/>
                <a:gd name="T53" fmla="*/ 27 h 1474"/>
                <a:gd name="T54" fmla="*/ 27 w 1197"/>
                <a:gd name="T55" fmla="*/ 28 h 1474"/>
                <a:gd name="T56" fmla="*/ 25 w 1197"/>
                <a:gd name="T57" fmla="*/ 29 h 1474"/>
                <a:gd name="T58" fmla="*/ 23 w 1197"/>
                <a:gd name="T59" fmla="*/ 29 h 1474"/>
                <a:gd name="T60" fmla="*/ 22 w 1197"/>
                <a:gd name="T61" fmla="*/ 30 h 1474"/>
                <a:gd name="T62" fmla="*/ 19 w 1197"/>
                <a:gd name="T63" fmla="*/ 31 h 1474"/>
                <a:gd name="T64" fmla="*/ 17 w 1197"/>
                <a:gd name="T65" fmla="*/ 31 h 1474"/>
                <a:gd name="T66" fmla="*/ 26 w 1197"/>
                <a:gd name="T67" fmla="*/ 35 h 1474"/>
                <a:gd name="T68" fmla="*/ 22 w 1197"/>
                <a:gd name="T69" fmla="*/ 47 h 1474"/>
                <a:gd name="T70" fmla="*/ 0 w 1197"/>
                <a:gd name="T71" fmla="*/ 27 h 1474"/>
                <a:gd name="T72" fmla="*/ 19 w 1197"/>
                <a:gd name="T73" fmla="*/ 22 h 1474"/>
                <a:gd name="T74" fmla="*/ 26 w 1197"/>
                <a:gd name="T75" fmla="*/ 17 h 1474"/>
                <a:gd name="T76" fmla="*/ 28 w 1197"/>
                <a:gd name="T77" fmla="*/ 12 h 1474"/>
                <a:gd name="T78" fmla="*/ 28 w 1197"/>
                <a:gd name="T79" fmla="*/ 12 h 1474"/>
                <a:gd name="T80" fmla="*/ 28 w 1197"/>
                <a:gd name="T81" fmla="*/ 11 h 1474"/>
                <a:gd name="T82" fmla="*/ 28 w 1197"/>
                <a:gd name="T83" fmla="*/ 11 h 1474"/>
                <a:gd name="T84" fmla="*/ 28 w 1197"/>
                <a:gd name="T85" fmla="*/ 11 h 1474"/>
                <a:gd name="T86" fmla="*/ 28 w 1197"/>
                <a:gd name="T87" fmla="*/ 10 h 1474"/>
                <a:gd name="T88" fmla="*/ 28 w 1197"/>
                <a:gd name="T89" fmla="*/ 10 h 1474"/>
                <a:gd name="T90" fmla="*/ 28 w 1197"/>
                <a:gd name="T91" fmla="*/ 9 h 1474"/>
                <a:gd name="T92" fmla="*/ 28 w 1197"/>
                <a:gd name="T93" fmla="*/ 9 h 1474"/>
                <a:gd name="T94" fmla="*/ 28 w 1197"/>
                <a:gd name="T95" fmla="*/ 8 h 1474"/>
                <a:gd name="T96" fmla="*/ 27 w 1197"/>
                <a:gd name="T97" fmla="*/ 8 h 1474"/>
                <a:gd name="T98" fmla="*/ 27 w 1197"/>
                <a:gd name="T99" fmla="*/ 7 h 1474"/>
                <a:gd name="T100" fmla="*/ 26 w 1197"/>
                <a:gd name="T101" fmla="*/ 7 h 1474"/>
                <a:gd name="T102" fmla="*/ 25 w 1197"/>
                <a:gd name="T103" fmla="*/ 7 h 1474"/>
                <a:gd name="T104" fmla="*/ 25 w 1197"/>
                <a:gd name="T105" fmla="*/ 7 h 1474"/>
                <a:gd name="T106" fmla="*/ 23 w 1197"/>
                <a:gd name="T107" fmla="*/ 7 h 1474"/>
                <a:gd name="T108" fmla="*/ 22 w 1197"/>
                <a:gd name="T109" fmla="*/ 7 h 1474"/>
                <a:gd name="T110" fmla="*/ 22 w 1197"/>
                <a:gd name="T111" fmla="*/ 0 h 1474"/>
                <a:gd name="T112" fmla="*/ 32 w 1197"/>
                <a:gd name="T113" fmla="*/ 2 h 1474"/>
                <a:gd name="T114" fmla="*/ 32 w 1197"/>
                <a:gd name="T115" fmla="*/ 2 h 14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7" h="1474">
                  <a:moveTo>
                    <a:pt x="1042" y="37"/>
                  </a:moveTo>
                  <a:lnTo>
                    <a:pt x="1056" y="46"/>
                  </a:lnTo>
                  <a:lnTo>
                    <a:pt x="1074" y="59"/>
                  </a:lnTo>
                  <a:lnTo>
                    <a:pt x="1090" y="75"/>
                  </a:lnTo>
                  <a:lnTo>
                    <a:pt x="1106" y="97"/>
                  </a:lnTo>
                  <a:lnTo>
                    <a:pt x="1121" y="120"/>
                  </a:lnTo>
                  <a:lnTo>
                    <a:pt x="1137" y="147"/>
                  </a:lnTo>
                  <a:lnTo>
                    <a:pt x="1151" y="176"/>
                  </a:lnTo>
                  <a:lnTo>
                    <a:pt x="1165" y="209"/>
                  </a:lnTo>
                  <a:lnTo>
                    <a:pt x="1174" y="242"/>
                  </a:lnTo>
                  <a:lnTo>
                    <a:pt x="1185" y="278"/>
                  </a:lnTo>
                  <a:lnTo>
                    <a:pt x="1192" y="315"/>
                  </a:lnTo>
                  <a:lnTo>
                    <a:pt x="1196" y="355"/>
                  </a:lnTo>
                  <a:lnTo>
                    <a:pt x="1197" y="393"/>
                  </a:lnTo>
                  <a:lnTo>
                    <a:pt x="1197" y="432"/>
                  </a:lnTo>
                  <a:lnTo>
                    <a:pt x="1193" y="472"/>
                  </a:lnTo>
                  <a:lnTo>
                    <a:pt x="1185" y="513"/>
                  </a:lnTo>
                  <a:lnTo>
                    <a:pt x="1173" y="550"/>
                  </a:lnTo>
                  <a:lnTo>
                    <a:pt x="1159" y="589"/>
                  </a:lnTo>
                  <a:lnTo>
                    <a:pt x="1142" y="624"/>
                  </a:lnTo>
                  <a:lnTo>
                    <a:pt x="1121" y="661"/>
                  </a:lnTo>
                  <a:lnTo>
                    <a:pt x="1097" y="695"/>
                  </a:lnTo>
                  <a:lnTo>
                    <a:pt x="1069" y="728"/>
                  </a:lnTo>
                  <a:lnTo>
                    <a:pt x="1040" y="759"/>
                  </a:lnTo>
                  <a:lnTo>
                    <a:pt x="1005" y="791"/>
                  </a:lnTo>
                  <a:lnTo>
                    <a:pt x="966" y="820"/>
                  </a:lnTo>
                  <a:lnTo>
                    <a:pt x="924" y="848"/>
                  </a:lnTo>
                  <a:lnTo>
                    <a:pt x="876" y="874"/>
                  </a:lnTo>
                  <a:lnTo>
                    <a:pt x="825" y="901"/>
                  </a:lnTo>
                  <a:lnTo>
                    <a:pt x="767" y="925"/>
                  </a:lnTo>
                  <a:lnTo>
                    <a:pt x="706" y="948"/>
                  </a:lnTo>
                  <a:lnTo>
                    <a:pt x="639" y="970"/>
                  </a:lnTo>
                  <a:lnTo>
                    <a:pt x="569" y="990"/>
                  </a:lnTo>
                  <a:lnTo>
                    <a:pt x="850" y="1096"/>
                  </a:lnTo>
                  <a:lnTo>
                    <a:pt x="708" y="1474"/>
                  </a:lnTo>
                  <a:lnTo>
                    <a:pt x="0" y="864"/>
                  </a:lnTo>
                  <a:lnTo>
                    <a:pt x="615" y="703"/>
                  </a:lnTo>
                  <a:lnTo>
                    <a:pt x="850" y="536"/>
                  </a:lnTo>
                  <a:lnTo>
                    <a:pt x="924" y="356"/>
                  </a:lnTo>
                  <a:lnTo>
                    <a:pt x="924" y="353"/>
                  </a:lnTo>
                  <a:lnTo>
                    <a:pt x="925" y="348"/>
                  </a:lnTo>
                  <a:lnTo>
                    <a:pt x="925" y="338"/>
                  </a:lnTo>
                  <a:lnTo>
                    <a:pt x="927" y="327"/>
                  </a:lnTo>
                  <a:lnTo>
                    <a:pt x="925" y="311"/>
                  </a:lnTo>
                  <a:lnTo>
                    <a:pt x="924" y="296"/>
                  </a:lnTo>
                  <a:lnTo>
                    <a:pt x="920" y="281"/>
                  </a:lnTo>
                  <a:lnTo>
                    <a:pt x="914" y="265"/>
                  </a:lnTo>
                  <a:lnTo>
                    <a:pt x="905" y="250"/>
                  </a:lnTo>
                  <a:lnTo>
                    <a:pt x="894" y="236"/>
                  </a:lnTo>
                  <a:lnTo>
                    <a:pt x="876" y="223"/>
                  </a:lnTo>
                  <a:lnTo>
                    <a:pt x="857" y="216"/>
                  </a:lnTo>
                  <a:lnTo>
                    <a:pt x="831" y="209"/>
                  </a:lnTo>
                  <a:lnTo>
                    <a:pt x="801" y="207"/>
                  </a:lnTo>
                  <a:lnTo>
                    <a:pt x="765" y="209"/>
                  </a:lnTo>
                  <a:lnTo>
                    <a:pt x="724" y="217"/>
                  </a:lnTo>
                  <a:lnTo>
                    <a:pt x="732" y="0"/>
                  </a:lnTo>
                  <a:lnTo>
                    <a:pt x="1042" y="37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2282" y="3094"/>
              <a:ext cx="207" cy="530"/>
            </a:xfrm>
            <a:custGeom>
              <a:avLst/>
              <a:gdLst>
                <a:gd name="T0" fmla="*/ 5 w 413"/>
                <a:gd name="T1" fmla="*/ 8 h 1059"/>
                <a:gd name="T2" fmla="*/ 5 w 413"/>
                <a:gd name="T3" fmla="*/ 4 h 1059"/>
                <a:gd name="T4" fmla="*/ 13 w 413"/>
                <a:gd name="T5" fmla="*/ 0 h 1059"/>
                <a:gd name="T6" fmla="*/ 7 w 413"/>
                <a:gd name="T7" fmla="*/ 34 h 1059"/>
                <a:gd name="T8" fmla="*/ 3 w 413"/>
                <a:gd name="T9" fmla="*/ 34 h 1059"/>
                <a:gd name="T10" fmla="*/ 0 w 413"/>
                <a:gd name="T11" fmla="*/ 30 h 1059"/>
                <a:gd name="T12" fmla="*/ 5 w 413"/>
                <a:gd name="T13" fmla="*/ 8 h 1059"/>
                <a:gd name="T14" fmla="*/ 5 w 413"/>
                <a:gd name="T15" fmla="*/ 8 h 10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3" h="1059">
                  <a:moveTo>
                    <a:pt x="138" y="225"/>
                  </a:moveTo>
                  <a:lnTo>
                    <a:pt x="144" y="106"/>
                  </a:lnTo>
                  <a:lnTo>
                    <a:pt x="413" y="0"/>
                  </a:lnTo>
                  <a:lnTo>
                    <a:pt x="209" y="1059"/>
                  </a:lnTo>
                  <a:lnTo>
                    <a:pt x="89" y="1059"/>
                  </a:lnTo>
                  <a:lnTo>
                    <a:pt x="0" y="942"/>
                  </a:lnTo>
                  <a:lnTo>
                    <a:pt x="138" y="225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auto">
            <a:xfrm>
              <a:off x="2257" y="2899"/>
              <a:ext cx="236" cy="304"/>
            </a:xfrm>
            <a:custGeom>
              <a:avLst/>
              <a:gdLst>
                <a:gd name="T0" fmla="*/ 0 w 474"/>
                <a:gd name="T1" fmla="*/ 18 h 607"/>
                <a:gd name="T2" fmla="*/ 8 w 474"/>
                <a:gd name="T3" fmla="*/ 0 h 607"/>
                <a:gd name="T4" fmla="*/ 14 w 474"/>
                <a:gd name="T5" fmla="*/ 6 h 607"/>
                <a:gd name="T6" fmla="*/ 5 w 474"/>
                <a:gd name="T7" fmla="*/ 19 h 607"/>
                <a:gd name="T8" fmla="*/ 0 w 474"/>
                <a:gd name="T9" fmla="*/ 18 h 607"/>
                <a:gd name="T10" fmla="*/ 0 w 474"/>
                <a:gd name="T11" fmla="*/ 18 h 6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607">
                  <a:moveTo>
                    <a:pt x="0" y="545"/>
                  </a:moveTo>
                  <a:lnTo>
                    <a:pt x="285" y="0"/>
                  </a:lnTo>
                  <a:lnTo>
                    <a:pt x="474" y="176"/>
                  </a:lnTo>
                  <a:lnTo>
                    <a:pt x="169" y="607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2380" y="2892"/>
              <a:ext cx="277" cy="99"/>
            </a:xfrm>
            <a:custGeom>
              <a:avLst/>
              <a:gdLst>
                <a:gd name="T0" fmla="*/ 6 w 553"/>
                <a:gd name="T1" fmla="*/ 5 h 197"/>
                <a:gd name="T2" fmla="*/ 3 w 553"/>
                <a:gd name="T3" fmla="*/ 3 h 197"/>
                <a:gd name="T4" fmla="*/ 0 w 553"/>
                <a:gd name="T5" fmla="*/ 0 h 197"/>
                <a:gd name="T6" fmla="*/ 13 w 553"/>
                <a:gd name="T7" fmla="*/ 1 h 197"/>
                <a:gd name="T8" fmla="*/ 18 w 553"/>
                <a:gd name="T9" fmla="*/ 7 h 197"/>
                <a:gd name="T10" fmla="*/ 6 w 553"/>
                <a:gd name="T11" fmla="*/ 5 h 197"/>
                <a:gd name="T12" fmla="*/ 6 w 553"/>
                <a:gd name="T13" fmla="*/ 5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3" h="197">
                  <a:moveTo>
                    <a:pt x="170" y="152"/>
                  </a:moveTo>
                  <a:lnTo>
                    <a:pt x="68" y="65"/>
                  </a:lnTo>
                  <a:lnTo>
                    <a:pt x="0" y="0"/>
                  </a:lnTo>
                  <a:lnTo>
                    <a:pt x="386" y="11"/>
                  </a:lnTo>
                  <a:lnTo>
                    <a:pt x="553" y="197"/>
                  </a:lnTo>
                  <a:lnTo>
                    <a:pt x="170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2341" y="2968"/>
              <a:ext cx="316" cy="651"/>
            </a:xfrm>
            <a:custGeom>
              <a:avLst/>
              <a:gdLst>
                <a:gd name="T0" fmla="*/ 20 w 631"/>
                <a:gd name="T1" fmla="*/ 1 h 1302"/>
                <a:gd name="T2" fmla="*/ 8 w 631"/>
                <a:gd name="T3" fmla="*/ 0 h 1302"/>
                <a:gd name="T4" fmla="*/ 0 w 631"/>
                <a:gd name="T5" fmla="*/ 15 h 1302"/>
                <a:gd name="T6" fmla="*/ 8 w 631"/>
                <a:gd name="T7" fmla="*/ 10 h 1302"/>
                <a:gd name="T8" fmla="*/ 2 w 631"/>
                <a:gd name="T9" fmla="*/ 41 h 1302"/>
                <a:gd name="T10" fmla="*/ 20 w 631"/>
                <a:gd name="T11" fmla="*/ 35 h 1302"/>
                <a:gd name="T12" fmla="*/ 20 w 631"/>
                <a:gd name="T13" fmla="*/ 1 h 1302"/>
                <a:gd name="T14" fmla="*/ 20 w 631"/>
                <a:gd name="T15" fmla="*/ 1 h 13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1" h="1302">
                  <a:moveTo>
                    <a:pt x="631" y="29"/>
                  </a:moveTo>
                  <a:lnTo>
                    <a:pt x="246" y="0"/>
                  </a:lnTo>
                  <a:lnTo>
                    <a:pt x="0" y="456"/>
                  </a:lnTo>
                  <a:lnTo>
                    <a:pt x="248" y="296"/>
                  </a:lnTo>
                  <a:lnTo>
                    <a:pt x="46" y="1302"/>
                  </a:lnTo>
                  <a:lnTo>
                    <a:pt x="615" y="1101"/>
                  </a:lnTo>
                  <a:lnTo>
                    <a:pt x="631" y="29"/>
                  </a:lnTo>
                  <a:close/>
                </a:path>
              </a:pathLst>
            </a:custGeom>
            <a:solidFill>
              <a:srgbClr val="F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auto">
            <a:xfrm>
              <a:off x="2187" y="2884"/>
              <a:ext cx="842" cy="1089"/>
            </a:xfrm>
            <a:custGeom>
              <a:avLst/>
              <a:gdLst>
                <a:gd name="T0" fmla="*/ 12 w 1683"/>
                <a:gd name="T1" fmla="*/ 49 h 2179"/>
                <a:gd name="T2" fmla="*/ 14 w 1683"/>
                <a:gd name="T3" fmla="*/ 48 h 2179"/>
                <a:gd name="T4" fmla="*/ 19 w 1683"/>
                <a:gd name="T5" fmla="*/ 46 h 2179"/>
                <a:gd name="T6" fmla="*/ 25 w 1683"/>
                <a:gd name="T7" fmla="*/ 43 h 2179"/>
                <a:gd name="T8" fmla="*/ 31 w 1683"/>
                <a:gd name="T9" fmla="*/ 39 h 2179"/>
                <a:gd name="T10" fmla="*/ 35 w 1683"/>
                <a:gd name="T11" fmla="*/ 34 h 2179"/>
                <a:gd name="T12" fmla="*/ 36 w 1683"/>
                <a:gd name="T13" fmla="*/ 31 h 2179"/>
                <a:gd name="T14" fmla="*/ 36 w 1683"/>
                <a:gd name="T15" fmla="*/ 30 h 2179"/>
                <a:gd name="T16" fmla="*/ 36 w 1683"/>
                <a:gd name="T17" fmla="*/ 30 h 2179"/>
                <a:gd name="T18" fmla="*/ 36 w 1683"/>
                <a:gd name="T19" fmla="*/ 29 h 2179"/>
                <a:gd name="T20" fmla="*/ 35 w 1683"/>
                <a:gd name="T21" fmla="*/ 29 h 2179"/>
                <a:gd name="T22" fmla="*/ 35 w 1683"/>
                <a:gd name="T23" fmla="*/ 31 h 2179"/>
                <a:gd name="T24" fmla="*/ 34 w 1683"/>
                <a:gd name="T25" fmla="*/ 33 h 2179"/>
                <a:gd name="T26" fmla="*/ 33 w 1683"/>
                <a:gd name="T27" fmla="*/ 35 h 2179"/>
                <a:gd name="T28" fmla="*/ 31 w 1683"/>
                <a:gd name="T29" fmla="*/ 37 h 2179"/>
                <a:gd name="T30" fmla="*/ 30 w 1683"/>
                <a:gd name="T31" fmla="*/ 6 h 2179"/>
                <a:gd name="T32" fmla="*/ 3 w 1683"/>
                <a:gd name="T33" fmla="*/ 17 h 2179"/>
                <a:gd name="T34" fmla="*/ 0 w 1683"/>
                <a:gd name="T35" fmla="*/ 31 h 2179"/>
                <a:gd name="T36" fmla="*/ 11 w 1683"/>
                <a:gd name="T37" fmla="*/ 41 h 2179"/>
                <a:gd name="T38" fmla="*/ 9 w 1683"/>
                <a:gd name="T39" fmla="*/ 36 h 2179"/>
                <a:gd name="T40" fmla="*/ 12 w 1683"/>
                <a:gd name="T41" fmla="*/ 32 h 2179"/>
                <a:gd name="T42" fmla="*/ 11 w 1683"/>
                <a:gd name="T43" fmla="*/ 28 h 2179"/>
                <a:gd name="T44" fmla="*/ 13 w 1683"/>
                <a:gd name="T45" fmla="*/ 24 h 2179"/>
                <a:gd name="T46" fmla="*/ 12 w 1683"/>
                <a:gd name="T47" fmla="*/ 19 h 2179"/>
                <a:gd name="T48" fmla="*/ 10 w 1683"/>
                <a:gd name="T49" fmla="*/ 19 h 2179"/>
                <a:gd name="T50" fmla="*/ 8 w 1683"/>
                <a:gd name="T51" fmla="*/ 14 h 2179"/>
                <a:gd name="T52" fmla="*/ 11 w 1683"/>
                <a:gd name="T53" fmla="*/ 11 h 2179"/>
                <a:gd name="T54" fmla="*/ 12 w 1683"/>
                <a:gd name="T55" fmla="*/ 6 h 2179"/>
                <a:gd name="T56" fmla="*/ 16 w 1683"/>
                <a:gd name="T57" fmla="*/ 3 h 2179"/>
                <a:gd name="T58" fmla="*/ 29 w 1683"/>
                <a:gd name="T59" fmla="*/ 6 h 2179"/>
                <a:gd name="T60" fmla="*/ 28 w 1683"/>
                <a:gd name="T61" fmla="*/ 38 h 2179"/>
                <a:gd name="T62" fmla="*/ 25 w 1683"/>
                <a:gd name="T63" fmla="*/ 40 h 2179"/>
                <a:gd name="T64" fmla="*/ 22 w 1683"/>
                <a:gd name="T65" fmla="*/ 41 h 2179"/>
                <a:gd name="T66" fmla="*/ 16 w 1683"/>
                <a:gd name="T67" fmla="*/ 43 h 2179"/>
                <a:gd name="T68" fmla="*/ 9 w 1683"/>
                <a:gd name="T69" fmla="*/ 45 h 2179"/>
                <a:gd name="T70" fmla="*/ 29 w 1683"/>
                <a:gd name="T71" fmla="*/ 68 h 2179"/>
                <a:gd name="T72" fmla="*/ 39 w 1683"/>
                <a:gd name="T73" fmla="*/ 50 h 2179"/>
                <a:gd name="T74" fmla="*/ 40 w 1683"/>
                <a:gd name="T75" fmla="*/ 49 h 2179"/>
                <a:gd name="T76" fmla="*/ 44 w 1683"/>
                <a:gd name="T77" fmla="*/ 47 h 2179"/>
                <a:gd name="T78" fmla="*/ 47 w 1683"/>
                <a:gd name="T79" fmla="*/ 45 h 2179"/>
                <a:gd name="T80" fmla="*/ 51 w 1683"/>
                <a:gd name="T81" fmla="*/ 42 h 2179"/>
                <a:gd name="T82" fmla="*/ 53 w 1683"/>
                <a:gd name="T83" fmla="*/ 39 h 2179"/>
                <a:gd name="T84" fmla="*/ 53 w 1683"/>
                <a:gd name="T85" fmla="*/ 36 h 2179"/>
                <a:gd name="T86" fmla="*/ 53 w 1683"/>
                <a:gd name="T87" fmla="*/ 33 h 2179"/>
                <a:gd name="T88" fmla="*/ 52 w 1683"/>
                <a:gd name="T89" fmla="*/ 30 h 2179"/>
                <a:gd name="T90" fmla="*/ 51 w 1683"/>
                <a:gd name="T91" fmla="*/ 26 h 2179"/>
                <a:gd name="T92" fmla="*/ 49 w 1683"/>
                <a:gd name="T93" fmla="*/ 24 h 2179"/>
                <a:gd name="T94" fmla="*/ 48 w 1683"/>
                <a:gd name="T95" fmla="*/ 23 h 2179"/>
                <a:gd name="T96" fmla="*/ 48 w 1683"/>
                <a:gd name="T97" fmla="*/ 23 h 2179"/>
                <a:gd name="T98" fmla="*/ 48 w 1683"/>
                <a:gd name="T99" fmla="*/ 24 h 2179"/>
                <a:gd name="T100" fmla="*/ 48 w 1683"/>
                <a:gd name="T101" fmla="*/ 24 h 2179"/>
                <a:gd name="T102" fmla="*/ 49 w 1683"/>
                <a:gd name="T103" fmla="*/ 25 h 2179"/>
                <a:gd name="T104" fmla="*/ 50 w 1683"/>
                <a:gd name="T105" fmla="*/ 27 h 2179"/>
                <a:gd name="T106" fmla="*/ 51 w 1683"/>
                <a:gd name="T107" fmla="*/ 30 h 2179"/>
                <a:gd name="T108" fmla="*/ 52 w 1683"/>
                <a:gd name="T109" fmla="*/ 35 h 2179"/>
                <a:gd name="T110" fmla="*/ 52 w 1683"/>
                <a:gd name="T111" fmla="*/ 39 h 2179"/>
                <a:gd name="T112" fmla="*/ 51 w 1683"/>
                <a:gd name="T113" fmla="*/ 39 h 2179"/>
                <a:gd name="T114" fmla="*/ 50 w 1683"/>
                <a:gd name="T115" fmla="*/ 41 h 2179"/>
                <a:gd name="T116" fmla="*/ 48 w 1683"/>
                <a:gd name="T117" fmla="*/ 43 h 2179"/>
                <a:gd name="T118" fmla="*/ 43 w 1683"/>
                <a:gd name="T119" fmla="*/ 46 h 2179"/>
                <a:gd name="T120" fmla="*/ 35 w 1683"/>
                <a:gd name="T121" fmla="*/ 50 h 2179"/>
                <a:gd name="T122" fmla="*/ 31 w 1683"/>
                <a:gd name="T123" fmla="*/ 65 h 2179"/>
                <a:gd name="T124" fmla="*/ 31 w 1683"/>
                <a:gd name="T125" fmla="*/ 53 h 21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83" h="2179">
                  <a:moveTo>
                    <a:pt x="975" y="1710"/>
                  </a:moveTo>
                  <a:lnTo>
                    <a:pt x="900" y="2090"/>
                  </a:lnTo>
                  <a:lnTo>
                    <a:pt x="361" y="1573"/>
                  </a:lnTo>
                  <a:lnTo>
                    <a:pt x="368" y="1569"/>
                  </a:lnTo>
                  <a:lnTo>
                    <a:pt x="392" y="1563"/>
                  </a:lnTo>
                  <a:lnTo>
                    <a:pt x="428" y="1552"/>
                  </a:lnTo>
                  <a:lnTo>
                    <a:pt x="474" y="1536"/>
                  </a:lnTo>
                  <a:lnTo>
                    <a:pt x="528" y="1516"/>
                  </a:lnTo>
                  <a:lnTo>
                    <a:pt x="590" y="1492"/>
                  </a:lnTo>
                  <a:lnTo>
                    <a:pt x="656" y="1464"/>
                  </a:lnTo>
                  <a:lnTo>
                    <a:pt x="727" y="1432"/>
                  </a:lnTo>
                  <a:lnTo>
                    <a:pt x="795" y="1395"/>
                  </a:lnTo>
                  <a:lnTo>
                    <a:pt x="863" y="1354"/>
                  </a:lnTo>
                  <a:lnTo>
                    <a:pt x="927" y="1309"/>
                  </a:lnTo>
                  <a:lnTo>
                    <a:pt x="988" y="1262"/>
                  </a:lnTo>
                  <a:lnTo>
                    <a:pt x="1039" y="1208"/>
                  </a:lnTo>
                  <a:lnTo>
                    <a:pt x="1081" y="1152"/>
                  </a:lnTo>
                  <a:lnTo>
                    <a:pt x="1111" y="1092"/>
                  </a:lnTo>
                  <a:lnTo>
                    <a:pt x="1128" y="1031"/>
                  </a:lnTo>
                  <a:lnTo>
                    <a:pt x="1127" y="1018"/>
                  </a:lnTo>
                  <a:lnTo>
                    <a:pt x="1127" y="1008"/>
                  </a:lnTo>
                  <a:lnTo>
                    <a:pt x="1127" y="998"/>
                  </a:lnTo>
                  <a:lnTo>
                    <a:pt x="1127" y="986"/>
                  </a:lnTo>
                  <a:lnTo>
                    <a:pt x="1126" y="980"/>
                  </a:lnTo>
                  <a:lnTo>
                    <a:pt x="1126" y="975"/>
                  </a:lnTo>
                  <a:lnTo>
                    <a:pt x="1126" y="969"/>
                  </a:lnTo>
                  <a:lnTo>
                    <a:pt x="1126" y="963"/>
                  </a:lnTo>
                  <a:lnTo>
                    <a:pt x="1124" y="957"/>
                  </a:lnTo>
                  <a:lnTo>
                    <a:pt x="1123" y="951"/>
                  </a:lnTo>
                  <a:lnTo>
                    <a:pt x="1123" y="944"/>
                  </a:lnTo>
                  <a:lnTo>
                    <a:pt x="1122" y="938"/>
                  </a:lnTo>
                  <a:lnTo>
                    <a:pt x="1120" y="939"/>
                  </a:lnTo>
                  <a:lnTo>
                    <a:pt x="1117" y="948"/>
                  </a:lnTo>
                  <a:lnTo>
                    <a:pt x="1113" y="961"/>
                  </a:lnTo>
                  <a:lnTo>
                    <a:pt x="1108" y="979"/>
                  </a:lnTo>
                  <a:lnTo>
                    <a:pt x="1100" y="998"/>
                  </a:lnTo>
                  <a:lnTo>
                    <a:pt x="1090" y="1020"/>
                  </a:lnTo>
                  <a:lnTo>
                    <a:pt x="1081" y="1044"/>
                  </a:lnTo>
                  <a:lnTo>
                    <a:pt x="1070" y="1069"/>
                  </a:lnTo>
                  <a:lnTo>
                    <a:pt x="1056" y="1092"/>
                  </a:lnTo>
                  <a:lnTo>
                    <a:pt x="1043" y="1117"/>
                  </a:lnTo>
                  <a:lnTo>
                    <a:pt x="1028" y="1138"/>
                  </a:lnTo>
                  <a:lnTo>
                    <a:pt x="1011" y="1159"/>
                  </a:lnTo>
                  <a:lnTo>
                    <a:pt x="994" y="1175"/>
                  </a:lnTo>
                  <a:lnTo>
                    <a:pt x="976" y="1188"/>
                  </a:lnTo>
                  <a:lnTo>
                    <a:pt x="956" y="1197"/>
                  </a:lnTo>
                  <a:lnTo>
                    <a:pt x="937" y="1199"/>
                  </a:lnTo>
                  <a:lnTo>
                    <a:pt x="954" y="195"/>
                  </a:lnTo>
                  <a:lnTo>
                    <a:pt x="799" y="13"/>
                  </a:lnTo>
                  <a:lnTo>
                    <a:pt x="376" y="0"/>
                  </a:lnTo>
                  <a:lnTo>
                    <a:pt x="83" y="568"/>
                  </a:lnTo>
                  <a:lnTo>
                    <a:pt x="297" y="656"/>
                  </a:lnTo>
                  <a:lnTo>
                    <a:pt x="222" y="1044"/>
                  </a:lnTo>
                  <a:lnTo>
                    <a:pt x="0" y="1003"/>
                  </a:lnTo>
                  <a:lnTo>
                    <a:pt x="96" y="1341"/>
                  </a:lnTo>
                  <a:lnTo>
                    <a:pt x="196" y="1391"/>
                  </a:lnTo>
                  <a:lnTo>
                    <a:pt x="327" y="1326"/>
                  </a:lnTo>
                  <a:lnTo>
                    <a:pt x="252" y="1261"/>
                  </a:lnTo>
                  <a:lnTo>
                    <a:pt x="334" y="1229"/>
                  </a:lnTo>
                  <a:lnTo>
                    <a:pt x="279" y="1165"/>
                  </a:lnTo>
                  <a:lnTo>
                    <a:pt x="349" y="1140"/>
                  </a:lnTo>
                  <a:lnTo>
                    <a:pt x="293" y="1077"/>
                  </a:lnTo>
                  <a:lnTo>
                    <a:pt x="364" y="1048"/>
                  </a:lnTo>
                  <a:lnTo>
                    <a:pt x="311" y="984"/>
                  </a:lnTo>
                  <a:lnTo>
                    <a:pt x="377" y="961"/>
                  </a:lnTo>
                  <a:lnTo>
                    <a:pt x="327" y="898"/>
                  </a:lnTo>
                  <a:lnTo>
                    <a:pt x="396" y="878"/>
                  </a:lnTo>
                  <a:lnTo>
                    <a:pt x="345" y="814"/>
                  </a:lnTo>
                  <a:lnTo>
                    <a:pt x="414" y="785"/>
                  </a:lnTo>
                  <a:lnTo>
                    <a:pt x="357" y="718"/>
                  </a:lnTo>
                  <a:lnTo>
                    <a:pt x="434" y="685"/>
                  </a:lnTo>
                  <a:lnTo>
                    <a:pt x="373" y="632"/>
                  </a:lnTo>
                  <a:lnTo>
                    <a:pt x="434" y="584"/>
                  </a:lnTo>
                  <a:lnTo>
                    <a:pt x="410" y="559"/>
                  </a:lnTo>
                  <a:lnTo>
                    <a:pt x="307" y="625"/>
                  </a:lnTo>
                  <a:lnTo>
                    <a:pt x="162" y="567"/>
                  </a:lnTo>
                  <a:lnTo>
                    <a:pt x="252" y="555"/>
                  </a:lnTo>
                  <a:lnTo>
                    <a:pt x="225" y="466"/>
                  </a:lnTo>
                  <a:lnTo>
                    <a:pt x="304" y="465"/>
                  </a:lnTo>
                  <a:lnTo>
                    <a:pt x="279" y="379"/>
                  </a:lnTo>
                  <a:lnTo>
                    <a:pt x="347" y="378"/>
                  </a:lnTo>
                  <a:lnTo>
                    <a:pt x="324" y="304"/>
                  </a:lnTo>
                  <a:lnTo>
                    <a:pt x="392" y="297"/>
                  </a:lnTo>
                  <a:lnTo>
                    <a:pt x="364" y="220"/>
                  </a:lnTo>
                  <a:lnTo>
                    <a:pt x="430" y="220"/>
                  </a:lnTo>
                  <a:lnTo>
                    <a:pt x="400" y="137"/>
                  </a:lnTo>
                  <a:lnTo>
                    <a:pt x="496" y="120"/>
                  </a:lnTo>
                  <a:lnTo>
                    <a:pt x="403" y="27"/>
                  </a:lnTo>
                  <a:lnTo>
                    <a:pt x="772" y="37"/>
                  </a:lnTo>
                  <a:lnTo>
                    <a:pt x="912" y="195"/>
                  </a:lnTo>
                  <a:lnTo>
                    <a:pt x="889" y="1239"/>
                  </a:lnTo>
                  <a:lnTo>
                    <a:pt x="883" y="1240"/>
                  </a:lnTo>
                  <a:lnTo>
                    <a:pt x="874" y="1247"/>
                  </a:lnTo>
                  <a:lnTo>
                    <a:pt x="856" y="1257"/>
                  </a:lnTo>
                  <a:lnTo>
                    <a:pt x="832" y="1270"/>
                  </a:lnTo>
                  <a:lnTo>
                    <a:pt x="800" y="1284"/>
                  </a:lnTo>
                  <a:lnTo>
                    <a:pt x="764" y="1300"/>
                  </a:lnTo>
                  <a:lnTo>
                    <a:pt x="720" y="1319"/>
                  </a:lnTo>
                  <a:lnTo>
                    <a:pt x="673" y="1339"/>
                  </a:lnTo>
                  <a:lnTo>
                    <a:pt x="617" y="1358"/>
                  </a:lnTo>
                  <a:lnTo>
                    <a:pt x="556" y="1377"/>
                  </a:lnTo>
                  <a:lnTo>
                    <a:pt x="490" y="1396"/>
                  </a:lnTo>
                  <a:lnTo>
                    <a:pt x="420" y="1414"/>
                  </a:lnTo>
                  <a:lnTo>
                    <a:pt x="342" y="1429"/>
                  </a:lnTo>
                  <a:lnTo>
                    <a:pt x="263" y="1443"/>
                  </a:lnTo>
                  <a:lnTo>
                    <a:pt x="177" y="1455"/>
                  </a:lnTo>
                  <a:lnTo>
                    <a:pt x="89" y="1464"/>
                  </a:lnTo>
                  <a:lnTo>
                    <a:pt x="909" y="2179"/>
                  </a:lnTo>
                  <a:lnTo>
                    <a:pt x="1413" y="1988"/>
                  </a:lnTo>
                  <a:lnTo>
                    <a:pt x="1463" y="1654"/>
                  </a:lnTo>
                  <a:lnTo>
                    <a:pt x="1237" y="1613"/>
                  </a:lnTo>
                  <a:lnTo>
                    <a:pt x="1243" y="1609"/>
                  </a:lnTo>
                  <a:lnTo>
                    <a:pt x="1256" y="1603"/>
                  </a:lnTo>
                  <a:lnTo>
                    <a:pt x="1278" y="1589"/>
                  </a:lnTo>
                  <a:lnTo>
                    <a:pt x="1307" y="1573"/>
                  </a:lnTo>
                  <a:lnTo>
                    <a:pt x="1341" y="1552"/>
                  </a:lnTo>
                  <a:lnTo>
                    <a:pt x="1379" y="1530"/>
                  </a:lnTo>
                  <a:lnTo>
                    <a:pt x="1418" y="1503"/>
                  </a:lnTo>
                  <a:lnTo>
                    <a:pt x="1462" y="1476"/>
                  </a:lnTo>
                  <a:lnTo>
                    <a:pt x="1504" y="1446"/>
                  </a:lnTo>
                  <a:lnTo>
                    <a:pt x="1545" y="1415"/>
                  </a:lnTo>
                  <a:lnTo>
                    <a:pt x="1581" y="1383"/>
                  </a:lnTo>
                  <a:lnTo>
                    <a:pt x="1615" y="1353"/>
                  </a:lnTo>
                  <a:lnTo>
                    <a:pt x="1644" y="1321"/>
                  </a:lnTo>
                  <a:lnTo>
                    <a:pt x="1664" y="1291"/>
                  </a:lnTo>
                  <a:lnTo>
                    <a:pt x="1678" y="1263"/>
                  </a:lnTo>
                  <a:lnTo>
                    <a:pt x="1683" y="1238"/>
                  </a:lnTo>
                  <a:lnTo>
                    <a:pt x="1681" y="1208"/>
                  </a:lnTo>
                  <a:lnTo>
                    <a:pt x="1679" y="1177"/>
                  </a:lnTo>
                  <a:lnTo>
                    <a:pt x="1677" y="1143"/>
                  </a:lnTo>
                  <a:lnTo>
                    <a:pt x="1673" y="1109"/>
                  </a:lnTo>
                  <a:lnTo>
                    <a:pt x="1667" y="1071"/>
                  </a:lnTo>
                  <a:lnTo>
                    <a:pt x="1662" y="1035"/>
                  </a:lnTo>
                  <a:lnTo>
                    <a:pt x="1655" y="997"/>
                  </a:lnTo>
                  <a:lnTo>
                    <a:pt x="1648" y="961"/>
                  </a:lnTo>
                  <a:lnTo>
                    <a:pt x="1637" y="924"/>
                  </a:lnTo>
                  <a:lnTo>
                    <a:pt x="1628" y="889"/>
                  </a:lnTo>
                  <a:lnTo>
                    <a:pt x="1614" y="858"/>
                  </a:lnTo>
                  <a:lnTo>
                    <a:pt x="1600" y="828"/>
                  </a:lnTo>
                  <a:lnTo>
                    <a:pt x="1583" y="803"/>
                  </a:lnTo>
                  <a:lnTo>
                    <a:pt x="1565" y="780"/>
                  </a:lnTo>
                  <a:lnTo>
                    <a:pt x="1545" y="763"/>
                  </a:lnTo>
                  <a:lnTo>
                    <a:pt x="1524" y="752"/>
                  </a:lnTo>
                  <a:lnTo>
                    <a:pt x="1516" y="749"/>
                  </a:lnTo>
                  <a:lnTo>
                    <a:pt x="1511" y="752"/>
                  </a:lnTo>
                  <a:lnTo>
                    <a:pt x="1511" y="758"/>
                  </a:lnTo>
                  <a:lnTo>
                    <a:pt x="1513" y="767"/>
                  </a:lnTo>
                  <a:lnTo>
                    <a:pt x="1516" y="775"/>
                  </a:lnTo>
                  <a:lnTo>
                    <a:pt x="1519" y="784"/>
                  </a:lnTo>
                  <a:lnTo>
                    <a:pt x="1522" y="789"/>
                  </a:lnTo>
                  <a:lnTo>
                    <a:pt x="1524" y="792"/>
                  </a:lnTo>
                  <a:lnTo>
                    <a:pt x="1530" y="796"/>
                  </a:lnTo>
                  <a:lnTo>
                    <a:pt x="1537" y="803"/>
                  </a:lnTo>
                  <a:lnTo>
                    <a:pt x="1546" y="813"/>
                  </a:lnTo>
                  <a:lnTo>
                    <a:pt x="1557" y="826"/>
                  </a:lnTo>
                  <a:lnTo>
                    <a:pt x="1569" y="842"/>
                  </a:lnTo>
                  <a:lnTo>
                    <a:pt x="1581" y="861"/>
                  </a:lnTo>
                  <a:lnTo>
                    <a:pt x="1595" y="887"/>
                  </a:lnTo>
                  <a:lnTo>
                    <a:pt x="1607" y="915"/>
                  </a:lnTo>
                  <a:lnTo>
                    <a:pt x="1618" y="948"/>
                  </a:lnTo>
                  <a:lnTo>
                    <a:pt x="1628" y="985"/>
                  </a:lnTo>
                  <a:lnTo>
                    <a:pt x="1637" y="1029"/>
                  </a:lnTo>
                  <a:lnTo>
                    <a:pt x="1641" y="1076"/>
                  </a:lnTo>
                  <a:lnTo>
                    <a:pt x="1644" y="1129"/>
                  </a:lnTo>
                  <a:lnTo>
                    <a:pt x="1644" y="1187"/>
                  </a:lnTo>
                  <a:lnTo>
                    <a:pt x="1640" y="1252"/>
                  </a:lnTo>
                  <a:lnTo>
                    <a:pt x="1639" y="1253"/>
                  </a:lnTo>
                  <a:lnTo>
                    <a:pt x="1637" y="1257"/>
                  </a:lnTo>
                  <a:lnTo>
                    <a:pt x="1635" y="1263"/>
                  </a:lnTo>
                  <a:lnTo>
                    <a:pt x="1630" y="1275"/>
                  </a:lnTo>
                  <a:lnTo>
                    <a:pt x="1621" y="1286"/>
                  </a:lnTo>
                  <a:lnTo>
                    <a:pt x="1609" y="1303"/>
                  </a:lnTo>
                  <a:lnTo>
                    <a:pt x="1592" y="1321"/>
                  </a:lnTo>
                  <a:lnTo>
                    <a:pt x="1572" y="1342"/>
                  </a:lnTo>
                  <a:lnTo>
                    <a:pt x="1543" y="1365"/>
                  </a:lnTo>
                  <a:lnTo>
                    <a:pt x="1509" y="1392"/>
                  </a:lnTo>
                  <a:lnTo>
                    <a:pt x="1466" y="1423"/>
                  </a:lnTo>
                  <a:lnTo>
                    <a:pt x="1415" y="1456"/>
                  </a:lnTo>
                  <a:lnTo>
                    <a:pt x="1356" y="1490"/>
                  </a:lnTo>
                  <a:lnTo>
                    <a:pt x="1286" y="1530"/>
                  </a:lnTo>
                  <a:lnTo>
                    <a:pt x="1207" y="1571"/>
                  </a:lnTo>
                  <a:lnTo>
                    <a:pt x="1116" y="1617"/>
                  </a:lnTo>
                  <a:lnTo>
                    <a:pt x="1406" y="1696"/>
                  </a:lnTo>
                  <a:lnTo>
                    <a:pt x="1360" y="1973"/>
                  </a:lnTo>
                  <a:lnTo>
                    <a:pt x="965" y="2109"/>
                  </a:lnTo>
                  <a:lnTo>
                    <a:pt x="1048" y="1738"/>
                  </a:lnTo>
                  <a:lnTo>
                    <a:pt x="975" y="1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2478" y="2672"/>
              <a:ext cx="1062" cy="1433"/>
            </a:xfrm>
            <a:custGeom>
              <a:avLst/>
              <a:gdLst>
                <a:gd name="T0" fmla="*/ 27 w 2122"/>
                <a:gd name="T1" fmla="*/ 9 h 2866"/>
                <a:gd name="T2" fmla="*/ 37 w 2122"/>
                <a:gd name="T3" fmla="*/ 39 h 2866"/>
                <a:gd name="T4" fmla="*/ 53 w 2122"/>
                <a:gd name="T5" fmla="*/ 32 h 2866"/>
                <a:gd name="T6" fmla="*/ 49 w 2122"/>
                <a:gd name="T7" fmla="*/ 41 h 2866"/>
                <a:gd name="T8" fmla="*/ 53 w 2122"/>
                <a:gd name="T9" fmla="*/ 44 h 2866"/>
                <a:gd name="T10" fmla="*/ 57 w 2122"/>
                <a:gd name="T11" fmla="*/ 53 h 2866"/>
                <a:gd name="T12" fmla="*/ 59 w 2122"/>
                <a:gd name="T13" fmla="*/ 57 h 2866"/>
                <a:gd name="T14" fmla="*/ 65 w 2122"/>
                <a:gd name="T15" fmla="*/ 63 h 2866"/>
                <a:gd name="T16" fmla="*/ 67 w 2122"/>
                <a:gd name="T17" fmla="*/ 81 h 2866"/>
                <a:gd name="T18" fmla="*/ 62 w 2122"/>
                <a:gd name="T19" fmla="*/ 85 h 2866"/>
                <a:gd name="T20" fmla="*/ 47 w 2122"/>
                <a:gd name="T21" fmla="*/ 90 h 2866"/>
                <a:gd name="T22" fmla="*/ 40 w 2122"/>
                <a:gd name="T23" fmla="*/ 73 h 2866"/>
                <a:gd name="T24" fmla="*/ 44 w 2122"/>
                <a:gd name="T25" fmla="*/ 73 h 2866"/>
                <a:gd name="T26" fmla="*/ 48 w 2122"/>
                <a:gd name="T27" fmla="*/ 73 h 2866"/>
                <a:gd name="T28" fmla="*/ 48 w 2122"/>
                <a:gd name="T29" fmla="*/ 70 h 2866"/>
                <a:gd name="T30" fmla="*/ 46 w 2122"/>
                <a:gd name="T31" fmla="*/ 67 h 2866"/>
                <a:gd name="T32" fmla="*/ 42 w 2122"/>
                <a:gd name="T33" fmla="*/ 68 h 2866"/>
                <a:gd name="T34" fmla="*/ 37 w 2122"/>
                <a:gd name="T35" fmla="*/ 69 h 2866"/>
                <a:gd name="T36" fmla="*/ 33 w 2122"/>
                <a:gd name="T37" fmla="*/ 54 h 2866"/>
                <a:gd name="T38" fmla="*/ 39 w 2122"/>
                <a:gd name="T39" fmla="*/ 52 h 2866"/>
                <a:gd name="T40" fmla="*/ 38 w 2122"/>
                <a:gd name="T41" fmla="*/ 51 h 2866"/>
                <a:gd name="T42" fmla="*/ 35 w 2122"/>
                <a:gd name="T43" fmla="*/ 52 h 2866"/>
                <a:gd name="T44" fmla="*/ 34 w 2122"/>
                <a:gd name="T45" fmla="*/ 50 h 2866"/>
                <a:gd name="T46" fmla="*/ 36 w 2122"/>
                <a:gd name="T47" fmla="*/ 50 h 2866"/>
                <a:gd name="T48" fmla="*/ 38 w 2122"/>
                <a:gd name="T49" fmla="*/ 50 h 2866"/>
                <a:gd name="T50" fmla="*/ 40 w 2122"/>
                <a:gd name="T51" fmla="*/ 51 h 2866"/>
                <a:gd name="T52" fmla="*/ 41 w 2122"/>
                <a:gd name="T53" fmla="*/ 52 h 2866"/>
                <a:gd name="T54" fmla="*/ 45 w 2122"/>
                <a:gd name="T55" fmla="*/ 46 h 2866"/>
                <a:gd name="T56" fmla="*/ 47 w 2122"/>
                <a:gd name="T57" fmla="*/ 48 h 2866"/>
                <a:gd name="T58" fmla="*/ 47 w 2122"/>
                <a:gd name="T59" fmla="*/ 50 h 2866"/>
                <a:gd name="T60" fmla="*/ 44 w 2122"/>
                <a:gd name="T61" fmla="*/ 53 h 2866"/>
                <a:gd name="T62" fmla="*/ 34 w 2122"/>
                <a:gd name="T63" fmla="*/ 64 h 2866"/>
                <a:gd name="T64" fmla="*/ 41 w 2122"/>
                <a:gd name="T65" fmla="*/ 67 h 2866"/>
                <a:gd name="T66" fmla="*/ 48 w 2122"/>
                <a:gd name="T67" fmla="*/ 67 h 2866"/>
                <a:gd name="T68" fmla="*/ 54 w 2122"/>
                <a:gd name="T69" fmla="*/ 64 h 2866"/>
                <a:gd name="T70" fmla="*/ 55 w 2122"/>
                <a:gd name="T71" fmla="*/ 70 h 2866"/>
                <a:gd name="T72" fmla="*/ 40 w 2122"/>
                <a:gd name="T73" fmla="*/ 74 h 2866"/>
                <a:gd name="T74" fmla="*/ 50 w 2122"/>
                <a:gd name="T75" fmla="*/ 88 h 2866"/>
                <a:gd name="T76" fmla="*/ 61 w 2122"/>
                <a:gd name="T77" fmla="*/ 84 h 2866"/>
                <a:gd name="T78" fmla="*/ 65 w 2122"/>
                <a:gd name="T79" fmla="*/ 80 h 2866"/>
                <a:gd name="T80" fmla="*/ 66 w 2122"/>
                <a:gd name="T81" fmla="*/ 73 h 2866"/>
                <a:gd name="T82" fmla="*/ 65 w 2122"/>
                <a:gd name="T83" fmla="*/ 69 h 2866"/>
                <a:gd name="T84" fmla="*/ 64 w 2122"/>
                <a:gd name="T85" fmla="*/ 63 h 2866"/>
                <a:gd name="T86" fmla="*/ 57 w 2122"/>
                <a:gd name="T87" fmla="*/ 57 h 2866"/>
                <a:gd name="T88" fmla="*/ 56 w 2122"/>
                <a:gd name="T89" fmla="*/ 53 h 2866"/>
                <a:gd name="T90" fmla="*/ 52 w 2122"/>
                <a:gd name="T91" fmla="*/ 44 h 2866"/>
                <a:gd name="T92" fmla="*/ 46 w 2122"/>
                <a:gd name="T93" fmla="*/ 40 h 2866"/>
                <a:gd name="T94" fmla="*/ 42 w 2122"/>
                <a:gd name="T95" fmla="*/ 40 h 2866"/>
                <a:gd name="T96" fmla="*/ 31 w 2122"/>
                <a:gd name="T97" fmla="*/ 40 h 2866"/>
                <a:gd name="T98" fmla="*/ 27 w 2122"/>
                <a:gd name="T99" fmla="*/ 37 h 2866"/>
                <a:gd name="T100" fmla="*/ 14 w 2122"/>
                <a:gd name="T101" fmla="*/ 35 h 2866"/>
                <a:gd name="T102" fmla="*/ 12 w 2122"/>
                <a:gd name="T103" fmla="*/ 32 h 2866"/>
                <a:gd name="T104" fmla="*/ 14 w 2122"/>
                <a:gd name="T105" fmla="*/ 32 h 2866"/>
                <a:gd name="T106" fmla="*/ 12 w 2122"/>
                <a:gd name="T107" fmla="*/ 24 h 2866"/>
                <a:gd name="T108" fmla="*/ 17 w 2122"/>
                <a:gd name="T109" fmla="*/ 33 h 2866"/>
                <a:gd name="T110" fmla="*/ 23 w 2122"/>
                <a:gd name="T111" fmla="*/ 34 h 2866"/>
                <a:gd name="T112" fmla="*/ 27 w 2122"/>
                <a:gd name="T113" fmla="*/ 21 h 2866"/>
                <a:gd name="T114" fmla="*/ 11 w 2122"/>
                <a:gd name="T115" fmla="*/ 4 h 28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2" h="2866">
                  <a:moveTo>
                    <a:pt x="3" y="447"/>
                  </a:moveTo>
                  <a:lnTo>
                    <a:pt x="0" y="355"/>
                  </a:lnTo>
                  <a:lnTo>
                    <a:pt x="363" y="347"/>
                  </a:lnTo>
                  <a:lnTo>
                    <a:pt x="291" y="86"/>
                  </a:lnTo>
                  <a:lnTo>
                    <a:pt x="657" y="0"/>
                  </a:lnTo>
                  <a:lnTo>
                    <a:pt x="819" y="137"/>
                  </a:lnTo>
                  <a:lnTo>
                    <a:pt x="835" y="284"/>
                  </a:lnTo>
                  <a:lnTo>
                    <a:pt x="1005" y="257"/>
                  </a:lnTo>
                  <a:lnTo>
                    <a:pt x="1194" y="404"/>
                  </a:lnTo>
                  <a:lnTo>
                    <a:pt x="1188" y="637"/>
                  </a:lnTo>
                  <a:lnTo>
                    <a:pt x="898" y="677"/>
                  </a:lnTo>
                  <a:lnTo>
                    <a:pt x="955" y="1208"/>
                  </a:lnTo>
                  <a:lnTo>
                    <a:pt x="985" y="1235"/>
                  </a:lnTo>
                  <a:lnTo>
                    <a:pt x="1177" y="1235"/>
                  </a:lnTo>
                  <a:lnTo>
                    <a:pt x="1266" y="1129"/>
                  </a:lnTo>
                  <a:lnTo>
                    <a:pt x="1484" y="1175"/>
                  </a:lnTo>
                  <a:lnTo>
                    <a:pt x="1554" y="898"/>
                  </a:lnTo>
                  <a:lnTo>
                    <a:pt x="1662" y="888"/>
                  </a:lnTo>
                  <a:lnTo>
                    <a:pt x="1702" y="904"/>
                  </a:lnTo>
                  <a:lnTo>
                    <a:pt x="1643" y="965"/>
                  </a:lnTo>
                  <a:lnTo>
                    <a:pt x="1690" y="1009"/>
                  </a:lnTo>
                  <a:lnTo>
                    <a:pt x="1630" y="1048"/>
                  </a:lnTo>
                  <a:lnTo>
                    <a:pt x="1672" y="1096"/>
                  </a:lnTo>
                  <a:lnTo>
                    <a:pt x="1604" y="1133"/>
                  </a:lnTo>
                  <a:lnTo>
                    <a:pt x="1643" y="1178"/>
                  </a:lnTo>
                  <a:lnTo>
                    <a:pt x="1570" y="1217"/>
                  </a:lnTo>
                  <a:lnTo>
                    <a:pt x="1613" y="1272"/>
                  </a:lnTo>
                  <a:lnTo>
                    <a:pt x="1547" y="1303"/>
                  </a:lnTo>
                  <a:lnTo>
                    <a:pt x="1549" y="1305"/>
                  </a:lnTo>
                  <a:lnTo>
                    <a:pt x="1560" y="1310"/>
                  </a:lnTo>
                  <a:lnTo>
                    <a:pt x="1575" y="1319"/>
                  </a:lnTo>
                  <a:lnTo>
                    <a:pt x="1596" y="1332"/>
                  </a:lnTo>
                  <a:lnTo>
                    <a:pt x="1618" y="1347"/>
                  </a:lnTo>
                  <a:lnTo>
                    <a:pt x="1645" y="1366"/>
                  </a:lnTo>
                  <a:lnTo>
                    <a:pt x="1672" y="1389"/>
                  </a:lnTo>
                  <a:lnTo>
                    <a:pt x="1701" y="1417"/>
                  </a:lnTo>
                  <a:lnTo>
                    <a:pt x="1725" y="1448"/>
                  </a:lnTo>
                  <a:lnTo>
                    <a:pt x="1749" y="1482"/>
                  </a:lnTo>
                  <a:lnTo>
                    <a:pt x="1769" y="1520"/>
                  </a:lnTo>
                  <a:lnTo>
                    <a:pt x="1785" y="1566"/>
                  </a:lnTo>
                  <a:lnTo>
                    <a:pt x="1796" y="1612"/>
                  </a:lnTo>
                  <a:lnTo>
                    <a:pt x="1801" y="1665"/>
                  </a:lnTo>
                  <a:lnTo>
                    <a:pt x="1797" y="1721"/>
                  </a:lnTo>
                  <a:lnTo>
                    <a:pt x="1786" y="1781"/>
                  </a:lnTo>
                  <a:lnTo>
                    <a:pt x="1789" y="1781"/>
                  </a:lnTo>
                  <a:lnTo>
                    <a:pt x="1800" y="1785"/>
                  </a:lnTo>
                  <a:lnTo>
                    <a:pt x="1813" y="1790"/>
                  </a:lnTo>
                  <a:lnTo>
                    <a:pt x="1834" y="1799"/>
                  </a:lnTo>
                  <a:lnTo>
                    <a:pt x="1856" y="1807"/>
                  </a:lnTo>
                  <a:lnTo>
                    <a:pt x="1881" y="1823"/>
                  </a:lnTo>
                  <a:lnTo>
                    <a:pt x="1909" y="1841"/>
                  </a:lnTo>
                  <a:lnTo>
                    <a:pt x="1939" y="1864"/>
                  </a:lnTo>
                  <a:lnTo>
                    <a:pt x="1967" y="1889"/>
                  </a:lnTo>
                  <a:lnTo>
                    <a:pt x="1997" y="1920"/>
                  </a:lnTo>
                  <a:lnTo>
                    <a:pt x="2024" y="1955"/>
                  </a:lnTo>
                  <a:lnTo>
                    <a:pt x="2050" y="1999"/>
                  </a:lnTo>
                  <a:lnTo>
                    <a:pt x="2073" y="2045"/>
                  </a:lnTo>
                  <a:lnTo>
                    <a:pt x="2092" y="2098"/>
                  </a:lnTo>
                  <a:lnTo>
                    <a:pt x="2107" y="2157"/>
                  </a:lnTo>
                  <a:lnTo>
                    <a:pt x="2117" y="2225"/>
                  </a:lnTo>
                  <a:lnTo>
                    <a:pt x="2122" y="2576"/>
                  </a:lnTo>
                  <a:lnTo>
                    <a:pt x="2120" y="2577"/>
                  </a:lnTo>
                  <a:lnTo>
                    <a:pt x="2114" y="2583"/>
                  </a:lnTo>
                  <a:lnTo>
                    <a:pt x="2105" y="2591"/>
                  </a:lnTo>
                  <a:lnTo>
                    <a:pt x="2092" y="2604"/>
                  </a:lnTo>
                  <a:lnTo>
                    <a:pt x="2075" y="2618"/>
                  </a:lnTo>
                  <a:lnTo>
                    <a:pt x="2053" y="2636"/>
                  </a:lnTo>
                  <a:lnTo>
                    <a:pt x="2024" y="2655"/>
                  </a:lnTo>
                  <a:lnTo>
                    <a:pt x="1992" y="2678"/>
                  </a:lnTo>
                  <a:lnTo>
                    <a:pt x="1952" y="2698"/>
                  </a:lnTo>
                  <a:lnTo>
                    <a:pt x="1907" y="2724"/>
                  </a:lnTo>
                  <a:lnTo>
                    <a:pt x="1856" y="2748"/>
                  </a:lnTo>
                  <a:lnTo>
                    <a:pt x="1796" y="2773"/>
                  </a:lnTo>
                  <a:lnTo>
                    <a:pt x="1729" y="2798"/>
                  </a:lnTo>
                  <a:lnTo>
                    <a:pt x="1654" y="2823"/>
                  </a:lnTo>
                  <a:lnTo>
                    <a:pt x="1573" y="2847"/>
                  </a:lnTo>
                  <a:lnTo>
                    <a:pt x="1483" y="2866"/>
                  </a:lnTo>
                  <a:lnTo>
                    <a:pt x="1197" y="2665"/>
                  </a:lnTo>
                  <a:lnTo>
                    <a:pt x="1084" y="2470"/>
                  </a:lnTo>
                  <a:lnTo>
                    <a:pt x="1232" y="2448"/>
                  </a:lnTo>
                  <a:lnTo>
                    <a:pt x="1262" y="2322"/>
                  </a:lnTo>
                  <a:lnTo>
                    <a:pt x="1264" y="2322"/>
                  </a:lnTo>
                  <a:lnTo>
                    <a:pt x="1269" y="2322"/>
                  </a:lnTo>
                  <a:lnTo>
                    <a:pt x="1279" y="2322"/>
                  </a:lnTo>
                  <a:lnTo>
                    <a:pt x="1291" y="2323"/>
                  </a:lnTo>
                  <a:lnTo>
                    <a:pt x="1305" y="2323"/>
                  </a:lnTo>
                  <a:lnTo>
                    <a:pt x="1322" y="2325"/>
                  </a:lnTo>
                  <a:lnTo>
                    <a:pt x="1341" y="2325"/>
                  </a:lnTo>
                  <a:lnTo>
                    <a:pt x="1363" y="2327"/>
                  </a:lnTo>
                  <a:lnTo>
                    <a:pt x="1383" y="2327"/>
                  </a:lnTo>
                  <a:lnTo>
                    <a:pt x="1405" y="2327"/>
                  </a:lnTo>
                  <a:lnTo>
                    <a:pt x="1427" y="2327"/>
                  </a:lnTo>
                  <a:lnTo>
                    <a:pt x="1449" y="2327"/>
                  </a:lnTo>
                  <a:lnTo>
                    <a:pt x="1469" y="2325"/>
                  </a:lnTo>
                  <a:lnTo>
                    <a:pt x="1491" y="2325"/>
                  </a:lnTo>
                  <a:lnTo>
                    <a:pt x="1510" y="2323"/>
                  </a:lnTo>
                  <a:lnTo>
                    <a:pt x="1528" y="2322"/>
                  </a:lnTo>
                  <a:lnTo>
                    <a:pt x="1528" y="2319"/>
                  </a:lnTo>
                  <a:lnTo>
                    <a:pt x="1528" y="2313"/>
                  </a:lnTo>
                  <a:lnTo>
                    <a:pt x="1528" y="2304"/>
                  </a:lnTo>
                  <a:lnTo>
                    <a:pt x="1528" y="2292"/>
                  </a:lnTo>
                  <a:lnTo>
                    <a:pt x="1526" y="2277"/>
                  </a:lnTo>
                  <a:lnTo>
                    <a:pt x="1526" y="2262"/>
                  </a:lnTo>
                  <a:lnTo>
                    <a:pt x="1525" y="2245"/>
                  </a:lnTo>
                  <a:lnTo>
                    <a:pt x="1524" y="2227"/>
                  </a:lnTo>
                  <a:lnTo>
                    <a:pt x="1518" y="2209"/>
                  </a:lnTo>
                  <a:lnTo>
                    <a:pt x="1514" y="2192"/>
                  </a:lnTo>
                  <a:lnTo>
                    <a:pt x="1507" y="2176"/>
                  </a:lnTo>
                  <a:lnTo>
                    <a:pt x="1502" y="2162"/>
                  </a:lnTo>
                  <a:lnTo>
                    <a:pt x="1491" y="2149"/>
                  </a:lnTo>
                  <a:lnTo>
                    <a:pt x="1481" y="2140"/>
                  </a:lnTo>
                  <a:lnTo>
                    <a:pt x="1468" y="2134"/>
                  </a:lnTo>
                  <a:lnTo>
                    <a:pt x="1454" y="2133"/>
                  </a:lnTo>
                  <a:lnTo>
                    <a:pt x="1434" y="2133"/>
                  </a:lnTo>
                  <a:lnTo>
                    <a:pt x="1415" y="2135"/>
                  </a:lnTo>
                  <a:lnTo>
                    <a:pt x="1392" y="2139"/>
                  </a:lnTo>
                  <a:lnTo>
                    <a:pt x="1370" y="2146"/>
                  </a:lnTo>
                  <a:lnTo>
                    <a:pt x="1344" y="2152"/>
                  </a:lnTo>
                  <a:lnTo>
                    <a:pt x="1321" y="2158"/>
                  </a:lnTo>
                  <a:lnTo>
                    <a:pt x="1296" y="2165"/>
                  </a:lnTo>
                  <a:lnTo>
                    <a:pt x="1273" y="2174"/>
                  </a:lnTo>
                  <a:lnTo>
                    <a:pt x="1250" y="2180"/>
                  </a:lnTo>
                  <a:lnTo>
                    <a:pt x="1230" y="2188"/>
                  </a:lnTo>
                  <a:lnTo>
                    <a:pt x="1211" y="2194"/>
                  </a:lnTo>
                  <a:lnTo>
                    <a:pt x="1194" y="2202"/>
                  </a:lnTo>
                  <a:lnTo>
                    <a:pt x="1181" y="2207"/>
                  </a:lnTo>
                  <a:lnTo>
                    <a:pt x="1171" y="2212"/>
                  </a:lnTo>
                  <a:lnTo>
                    <a:pt x="1164" y="2213"/>
                  </a:lnTo>
                  <a:lnTo>
                    <a:pt x="1163" y="2216"/>
                  </a:lnTo>
                  <a:lnTo>
                    <a:pt x="857" y="1888"/>
                  </a:lnTo>
                  <a:lnTo>
                    <a:pt x="1041" y="1888"/>
                  </a:lnTo>
                  <a:lnTo>
                    <a:pt x="1045" y="1736"/>
                  </a:lnTo>
                  <a:lnTo>
                    <a:pt x="1052" y="1705"/>
                  </a:lnTo>
                  <a:lnTo>
                    <a:pt x="1249" y="1696"/>
                  </a:lnTo>
                  <a:lnTo>
                    <a:pt x="1249" y="1693"/>
                  </a:lnTo>
                  <a:lnTo>
                    <a:pt x="1249" y="1686"/>
                  </a:lnTo>
                  <a:lnTo>
                    <a:pt x="1246" y="1676"/>
                  </a:lnTo>
                  <a:lnTo>
                    <a:pt x="1245" y="1666"/>
                  </a:lnTo>
                  <a:lnTo>
                    <a:pt x="1242" y="1659"/>
                  </a:lnTo>
                  <a:lnTo>
                    <a:pt x="1238" y="1653"/>
                  </a:lnTo>
                  <a:lnTo>
                    <a:pt x="1234" y="1647"/>
                  </a:lnTo>
                  <a:lnTo>
                    <a:pt x="1230" y="1640"/>
                  </a:lnTo>
                  <a:lnTo>
                    <a:pt x="1223" y="1634"/>
                  </a:lnTo>
                  <a:lnTo>
                    <a:pt x="1218" y="1631"/>
                  </a:lnTo>
                  <a:lnTo>
                    <a:pt x="1209" y="1628"/>
                  </a:lnTo>
                  <a:lnTo>
                    <a:pt x="1201" y="1625"/>
                  </a:lnTo>
                  <a:lnTo>
                    <a:pt x="1190" y="1621"/>
                  </a:lnTo>
                  <a:lnTo>
                    <a:pt x="1181" y="1620"/>
                  </a:lnTo>
                  <a:lnTo>
                    <a:pt x="1169" y="1620"/>
                  </a:lnTo>
                  <a:lnTo>
                    <a:pt x="1159" y="1621"/>
                  </a:lnTo>
                  <a:lnTo>
                    <a:pt x="1147" y="1622"/>
                  </a:lnTo>
                  <a:lnTo>
                    <a:pt x="1137" y="1626"/>
                  </a:lnTo>
                  <a:lnTo>
                    <a:pt x="1126" y="1629"/>
                  </a:lnTo>
                  <a:lnTo>
                    <a:pt x="1117" y="1633"/>
                  </a:lnTo>
                  <a:lnTo>
                    <a:pt x="1107" y="1635"/>
                  </a:lnTo>
                  <a:lnTo>
                    <a:pt x="1098" y="1639"/>
                  </a:lnTo>
                  <a:lnTo>
                    <a:pt x="1090" y="1642"/>
                  </a:lnTo>
                  <a:lnTo>
                    <a:pt x="1084" y="1645"/>
                  </a:lnTo>
                  <a:lnTo>
                    <a:pt x="1075" y="1649"/>
                  </a:lnTo>
                  <a:lnTo>
                    <a:pt x="1073" y="1652"/>
                  </a:lnTo>
                  <a:lnTo>
                    <a:pt x="1075" y="1600"/>
                  </a:lnTo>
                  <a:lnTo>
                    <a:pt x="1075" y="1598"/>
                  </a:lnTo>
                  <a:lnTo>
                    <a:pt x="1079" y="1597"/>
                  </a:lnTo>
                  <a:lnTo>
                    <a:pt x="1084" y="1596"/>
                  </a:lnTo>
                  <a:lnTo>
                    <a:pt x="1092" y="1594"/>
                  </a:lnTo>
                  <a:lnTo>
                    <a:pt x="1100" y="1592"/>
                  </a:lnTo>
                  <a:lnTo>
                    <a:pt x="1110" y="1591"/>
                  </a:lnTo>
                  <a:lnTo>
                    <a:pt x="1121" y="1588"/>
                  </a:lnTo>
                  <a:lnTo>
                    <a:pt x="1133" y="1587"/>
                  </a:lnTo>
                  <a:lnTo>
                    <a:pt x="1145" y="1585"/>
                  </a:lnTo>
                  <a:lnTo>
                    <a:pt x="1159" y="1584"/>
                  </a:lnTo>
                  <a:lnTo>
                    <a:pt x="1171" y="1583"/>
                  </a:lnTo>
                  <a:lnTo>
                    <a:pt x="1185" y="1583"/>
                  </a:lnTo>
                  <a:lnTo>
                    <a:pt x="1196" y="1583"/>
                  </a:lnTo>
                  <a:lnTo>
                    <a:pt x="1209" y="1584"/>
                  </a:lnTo>
                  <a:lnTo>
                    <a:pt x="1219" y="1587"/>
                  </a:lnTo>
                  <a:lnTo>
                    <a:pt x="1230" y="1591"/>
                  </a:lnTo>
                  <a:lnTo>
                    <a:pt x="1238" y="1593"/>
                  </a:lnTo>
                  <a:lnTo>
                    <a:pt x="1247" y="1600"/>
                  </a:lnTo>
                  <a:lnTo>
                    <a:pt x="1254" y="1605"/>
                  </a:lnTo>
                  <a:lnTo>
                    <a:pt x="1261" y="1611"/>
                  </a:lnTo>
                  <a:lnTo>
                    <a:pt x="1265" y="1616"/>
                  </a:lnTo>
                  <a:lnTo>
                    <a:pt x="1272" y="1622"/>
                  </a:lnTo>
                  <a:lnTo>
                    <a:pt x="1276" y="1630"/>
                  </a:lnTo>
                  <a:lnTo>
                    <a:pt x="1281" y="1638"/>
                  </a:lnTo>
                  <a:lnTo>
                    <a:pt x="1284" y="1643"/>
                  </a:lnTo>
                  <a:lnTo>
                    <a:pt x="1287" y="1649"/>
                  </a:lnTo>
                  <a:lnTo>
                    <a:pt x="1290" y="1654"/>
                  </a:lnTo>
                  <a:lnTo>
                    <a:pt x="1292" y="1661"/>
                  </a:lnTo>
                  <a:lnTo>
                    <a:pt x="1295" y="1667"/>
                  </a:lnTo>
                  <a:lnTo>
                    <a:pt x="1296" y="1671"/>
                  </a:lnTo>
                  <a:lnTo>
                    <a:pt x="1382" y="1443"/>
                  </a:lnTo>
                  <a:lnTo>
                    <a:pt x="1386" y="1444"/>
                  </a:lnTo>
                  <a:lnTo>
                    <a:pt x="1392" y="1446"/>
                  </a:lnTo>
                  <a:lnTo>
                    <a:pt x="1400" y="1450"/>
                  </a:lnTo>
                  <a:lnTo>
                    <a:pt x="1409" y="1454"/>
                  </a:lnTo>
                  <a:lnTo>
                    <a:pt x="1420" y="1460"/>
                  </a:lnTo>
                  <a:lnTo>
                    <a:pt x="1430" y="1466"/>
                  </a:lnTo>
                  <a:lnTo>
                    <a:pt x="1442" y="1474"/>
                  </a:lnTo>
                  <a:lnTo>
                    <a:pt x="1453" y="1481"/>
                  </a:lnTo>
                  <a:lnTo>
                    <a:pt x="1462" y="1490"/>
                  </a:lnTo>
                  <a:lnTo>
                    <a:pt x="1472" y="1500"/>
                  </a:lnTo>
                  <a:lnTo>
                    <a:pt x="1481" y="1510"/>
                  </a:lnTo>
                  <a:lnTo>
                    <a:pt x="1487" y="1520"/>
                  </a:lnTo>
                  <a:lnTo>
                    <a:pt x="1492" y="1533"/>
                  </a:lnTo>
                  <a:lnTo>
                    <a:pt x="1496" y="1545"/>
                  </a:lnTo>
                  <a:lnTo>
                    <a:pt x="1496" y="1559"/>
                  </a:lnTo>
                  <a:lnTo>
                    <a:pt x="1494" y="1571"/>
                  </a:lnTo>
                  <a:lnTo>
                    <a:pt x="1492" y="1584"/>
                  </a:lnTo>
                  <a:lnTo>
                    <a:pt x="1490" y="1598"/>
                  </a:lnTo>
                  <a:lnTo>
                    <a:pt x="1488" y="1614"/>
                  </a:lnTo>
                  <a:lnTo>
                    <a:pt x="1483" y="1628"/>
                  </a:lnTo>
                  <a:lnTo>
                    <a:pt x="1476" y="1640"/>
                  </a:lnTo>
                  <a:lnTo>
                    <a:pt x="1464" y="1654"/>
                  </a:lnTo>
                  <a:lnTo>
                    <a:pt x="1449" y="1668"/>
                  </a:lnTo>
                  <a:lnTo>
                    <a:pt x="1427" y="1680"/>
                  </a:lnTo>
                  <a:lnTo>
                    <a:pt x="1401" y="1691"/>
                  </a:lnTo>
                  <a:lnTo>
                    <a:pt x="1369" y="1700"/>
                  </a:lnTo>
                  <a:lnTo>
                    <a:pt x="1329" y="1711"/>
                  </a:lnTo>
                  <a:lnTo>
                    <a:pt x="1280" y="1717"/>
                  </a:lnTo>
                  <a:lnTo>
                    <a:pt x="1223" y="1722"/>
                  </a:lnTo>
                  <a:lnTo>
                    <a:pt x="1158" y="1726"/>
                  </a:lnTo>
                  <a:lnTo>
                    <a:pt x="1081" y="1727"/>
                  </a:lnTo>
                  <a:lnTo>
                    <a:pt x="1060" y="2018"/>
                  </a:lnTo>
                  <a:lnTo>
                    <a:pt x="1173" y="2174"/>
                  </a:lnTo>
                  <a:lnTo>
                    <a:pt x="1175" y="2171"/>
                  </a:lnTo>
                  <a:lnTo>
                    <a:pt x="1188" y="2165"/>
                  </a:lnTo>
                  <a:lnTo>
                    <a:pt x="1203" y="2157"/>
                  </a:lnTo>
                  <a:lnTo>
                    <a:pt x="1227" y="2147"/>
                  </a:lnTo>
                  <a:lnTo>
                    <a:pt x="1253" y="2135"/>
                  </a:lnTo>
                  <a:lnTo>
                    <a:pt x="1284" y="2125"/>
                  </a:lnTo>
                  <a:lnTo>
                    <a:pt x="1317" y="2115"/>
                  </a:lnTo>
                  <a:lnTo>
                    <a:pt x="1352" y="2107"/>
                  </a:lnTo>
                  <a:lnTo>
                    <a:pt x="1386" y="2101"/>
                  </a:lnTo>
                  <a:lnTo>
                    <a:pt x="1422" y="2098"/>
                  </a:lnTo>
                  <a:lnTo>
                    <a:pt x="1456" y="2100"/>
                  </a:lnTo>
                  <a:lnTo>
                    <a:pt x="1487" y="2109"/>
                  </a:lnTo>
                  <a:lnTo>
                    <a:pt x="1515" y="2121"/>
                  </a:lnTo>
                  <a:lnTo>
                    <a:pt x="1540" y="2142"/>
                  </a:lnTo>
                  <a:lnTo>
                    <a:pt x="1560" y="2170"/>
                  </a:lnTo>
                  <a:lnTo>
                    <a:pt x="1575" y="2207"/>
                  </a:lnTo>
                  <a:lnTo>
                    <a:pt x="1713" y="2013"/>
                  </a:lnTo>
                  <a:lnTo>
                    <a:pt x="1714" y="2017"/>
                  </a:lnTo>
                  <a:lnTo>
                    <a:pt x="1718" y="2027"/>
                  </a:lnTo>
                  <a:lnTo>
                    <a:pt x="1725" y="2042"/>
                  </a:lnTo>
                  <a:lnTo>
                    <a:pt x="1735" y="2064"/>
                  </a:lnTo>
                  <a:lnTo>
                    <a:pt x="1743" y="2088"/>
                  </a:lnTo>
                  <a:lnTo>
                    <a:pt x="1749" y="2116"/>
                  </a:lnTo>
                  <a:lnTo>
                    <a:pt x="1755" y="2146"/>
                  </a:lnTo>
                  <a:lnTo>
                    <a:pt x="1758" y="2177"/>
                  </a:lnTo>
                  <a:lnTo>
                    <a:pt x="1756" y="2207"/>
                  </a:lnTo>
                  <a:lnTo>
                    <a:pt x="1749" y="2237"/>
                  </a:lnTo>
                  <a:lnTo>
                    <a:pt x="1736" y="2266"/>
                  </a:lnTo>
                  <a:lnTo>
                    <a:pt x="1717" y="2291"/>
                  </a:lnTo>
                  <a:lnTo>
                    <a:pt x="1688" y="2311"/>
                  </a:lnTo>
                  <a:lnTo>
                    <a:pt x="1652" y="2329"/>
                  </a:lnTo>
                  <a:lnTo>
                    <a:pt x="1603" y="2340"/>
                  </a:lnTo>
                  <a:lnTo>
                    <a:pt x="1544" y="2345"/>
                  </a:lnTo>
                  <a:lnTo>
                    <a:pt x="1279" y="2341"/>
                  </a:lnTo>
                  <a:lnTo>
                    <a:pt x="1232" y="2641"/>
                  </a:lnTo>
                  <a:lnTo>
                    <a:pt x="1483" y="2823"/>
                  </a:lnTo>
                  <a:lnTo>
                    <a:pt x="1487" y="2822"/>
                  </a:lnTo>
                  <a:lnTo>
                    <a:pt x="1502" y="2818"/>
                  </a:lnTo>
                  <a:lnTo>
                    <a:pt x="1525" y="2812"/>
                  </a:lnTo>
                  <a:lnTo>
                    <a:pt x="1556" y="2805"/>
                  </a:lnTo>
                  <a:lnTo>
                    <a:pt x="1593" y="2795"/>
                  </a:lnTo>
                  <a:lnTo>
                    <a:pt x="1635" y="2784"/>
                  </a:lnTo>
                  <a:lnTo>
                    <a:pt x="1680" y="2770"/>
                  </a:lnTo>
                  <a:lnTo>
                    <a:pt x="1730" y="2754"/>
                  </a:lnTo>
                  <a:lnTo>
                    <a:pt x="1779" y="2735"/>
                  </a:lnTo>
                  <a:lnTo>
                    <a:pt x="1831" y="2716"/>
                  </a:lnTo>
                  <a:lnTo>
                    <a:pt x="1880" y="2694"/>
                  </a:lnTo>
                  <a:lnTo>
                    <a:pt x="1929" y="2671"/>
                  </a:lnTo>
                  <a:lnTo>
                    <a:pt x="1973" y="2646"/>
                  </a:lnTo>
                  <a:lnTo>
                    <a:pt x="2013" y="2622"/>
                  </a:lnTo>
                  <a:lnTo>
                    <a:pt x="2047" y="2592"/>
                  </a:lnTo>
                  <a:lnTo>
                    <a:pt x="2076" y="2564"/>
                  </a:lnTo>
                  <a:lnTo>
                    <a:pt x="2076" y="2560"/>
                  </a:lnTo>
                  <a:lnTo>
                    <a:pt x="2076" y="2550"/>
                  </a:lnTo>
                  <a:lnTo>
                    <a:pt x="2076" y="2532"/>
                  </a:lnTo>
                  <a:lnTo>
                    <a:pt x="2077" y="2511"/>
                  </a:lnTo>
                  <a:lnTo>
                    <a:pt x="2077" y="2485"/>
                  </a:lnTo>
                  <a:lnTo>
                    <a:pt x="2077" y="2457"/>
                  </a:lnTo>
                  <a:lnTo>
                    <a:pt x="2079" y="2425"/>
                  </a:lnTo>
                  <a:lnTo>
                    <a:pt x="2080" y="2394"/>
                  </a:lnTo>
                  <a:lnTo>
                    <a:pt x="2080" y="2361"/>
                  </a:lnTo>
                  <a:lnTo>
                    <a:pt x="2080" y="2329"/>
                  </a:lnTo>
                  <a:lnTo>
                    <a:pt x="2080" y="2299"/>
                  </a:lnTo>
                  <a:lnTo>
                    <a:pt x="2081" y="2272"/>
                  </a:lnTo>
                  <a:lnTo>
                    <a:pt x="2080" y="2245"/>
                  </a:lnTo>
                  <a:lnTo>
                    <a:pt x="2080" y="2226"/>
                  </a:lnTo>
                  <a:lnTo>
                    <a:pt x="2079" y="2212"/>
                  </a:lnTo>
                  <a:lnTo>
                    <a:pt x="2079" y="2203"/>
                  </a:lnTo>
                  <a:lnTo>
                    <a:pt x="2075" y="2193"/>
                  </a:lnTo>
                  <a:lnTo>
                    <a:pt x="2073" y="2179"/>
                  </a:lnTo>
                  <a:lnTo>
                    <a:pt x="2068" y="2158"/>
                  </a:lnTo>
                  <a:lnTo>
                    <a:pt x="2064" y="2134"/>
                  </a:lnTo>
                  <a:lnTo>
                    <a:pt x="2056" y="2106"/>
                  </a:lnTo>
                  <a:lnTo>
                    <a:pt x="2046" y="2075"/>
                  </a:lnTo>
                  <a:lnTo>
                    <a:pt x="2032" y="2044"/>
                  </a:lnTo>
                  <a:lnTo>
                    <a:pt x="2019" y="2012"/>
                  </a:lnTo>
                  <a:lnTo>
                    <a:pt x="2000" y="1977"/>
                  </a:lnTo>
                  <a:lnTo>
                    <a:pt x="1977" y="1944"/>
                  </a:lnTo>
                  <a:lnTo>
                    <a:pt x="1951" y="1912"/>
                  </a:lnTo>
                  <a:lnTo>
                    <a:pt x="1921" y="1884"/>
                  </a:lnTo>
                  <a:lnTo>
                    <a:pt x="1886" y="1857"/>
                  </a:lnTo>
                  <a:lnTo>
                    <a:pt x="1847" y="1836"/>
                  </a:lnTo>
                  <a:lnTo>
                    <a:pt x="1801" y="1818"/>
                  </a:lnTo>
                  <a:lnTo>
                    <a:pt x="1752" y="1806"/>
                  </a:lnTo>
                  <a:lnTo>
                    <a:pt x="1752" y="1801"/>
                  </a:lnTo>
                  <a:lnTo>
                    <a:pt x="1756" y="1791"/>
                  </a:lnTo>
                  <a:lnTo>
                    <a:pt x="1759" y="1773"/>
                  </a:lnTo>
                  <a:lnTo>
                    <a:pt x="1764" y="1751"/>
                  </a:lnTo>
                  <a:lnTo>
                    <a:pt x="1766" y="1722"/>
                  </a:lnTo>
                  <a:lnTo>
                    <a:pt x="1766" y="1691"/>
                  </a:lnTo>
                  <a:lnTo>
                    <a:pt x="1764" y="1656"/>
                  </a:lnTo>
                  <a:lnTo>
                    <a:pt x="1759" y="1617"/>
                  </a:lnTo>
                  <a:lnTo>
                    <a:pt x="1748" y="1575"/>
                  </a:lnTo>
                  <a:lnTo>
                    <a:pt x="1732" y="1533"/>
                  </a:lnTo>
                  <a:lnTo>
                    <a:pt x="1709" y="1489"/>
                  </a:lnTo>
                  <a:lnTo>
                    <a:pt x="1680" y="1446"/>
                  </a:lnTo>
                  <a:lnTo>
                    <a:pt x="1639" y="1402"/>
                  </a:lnTo>
                  <a:lnTo>
                    <a:pt x="1592" y="1361"/>
                  </a:lnTo>
                  <a:lnTo>
                    <a:pt x="1533" y="1320"/>
                  </a:lnTo>
                  <a:lnTo>
                    <a:pt x="1462" y="1282"/>
                  </a:lnTo>
                  <a:lnTo>
                    <a:pt x="1462" y="1281"/>
                  </a:lnTo>
                  <a:lnTo>
                    <a:pt x="1458" y="1281"/>
                  </a:lnTo>
                  <a:lnTo>
                    <a:pt x="1454" y="1278"/>
                  </a:lnTo>
                  <a:lnTo>
                    <a:pt x="1447" y="1277"/>
                  </a:lnTo>
                  <a:lnTo>
                    <a:pt x="1437" y="1274"/>
                  </a:lnTo>
                  <a:lnTo>
                    <a:pt x="1427" y="1273"/>
                  </a:lnTo>
                  <a:lnTo>
                    <a:pt x="1413" y="1270"/>
                  </a:lnTo>
                  <a:lnTo>
                    <a:pt x="1398" y="1268"/>
                  </a:lnTo>
                  <a:lnTo>
                    <a:pt x="1378" y="1265"/>
                  </a:lnTo>
                  <a:lnTo>
                    <a:pt x="1356" y="1263"/>
                  </a:lnTo>
                  <a:lnTo>
                    <a:pt x="1330" y="1261"/>
                  </a:lnTo>
                  <a:lnTo>
                    <a:pt x="1303" y="1259"/>
                  </a:lnTo>
                  <a:lnTo>
                    <a:pt x="1272" y="1256"/>
                  </a:lnTo>
                  <a:lnTo>
                    <a:pt x="1237" y="1255"/>
                  </a:lnTo>
                  <a:lnTo>
                    <a:pt x="1200" y="1255"/>
                  </a:lnTo>
                  <a:lnTo>
                    <a:pt x="1159" y="1256"/>
                  </a:lnTo>
                  <a:lnTo>
                    <a:pt x="988" y="1256"/>
                  </a:lnTo>
                  <a:lnTo>
                    <a:pt x="983" y="1254"/>
                  </a:lnTo>
                  <a:lnTo>
                    <a:pt x="978" y="1249"/>
                  </a:lnTo>
                  <a:lnTo>
                    <a:pt x="969" y="1238"/>
                  </a:lnTo>
                  <a:lnTo>
                    <a:pt x="954" y="1228"/>
                  </a:lnTo>
                  <a:lnTo>
                    <a:pt x="933" y="1214"/>
                  </a:lnTo>
                  <a:lnTo>
                    <a:pt x="909" y="1200"/>
                  </a:lnTo>
                  <a:lnTo>
                    <a:pt x="879" y="1185"/>
                  </a:lnTo>
                  <a:lnTo>
                    <a:pt x="845" y="1171"/>
                  </a:lnTo>
                  <a:lnTo>
                    <a:pt x="803" y="1155"/>
                  </a:lnTo>
                  <a:lnTo>
                    <a:pt x="755" y="1143"/>
                  </a:lnTo>
                  <a:lnTo>
                    <a:pt x="702" y="1131"/>
                  </a:lnTo>
                  <a:lnTo>
                    <a:pt x="642" y="1122"/>
                  </a:lnTo>
                  <a:lnTo>
                    <a:pt x="575" y="1116"/>
                  </a:lnTo>
                  <a:lnTo>
                    <a:pt x="502" y="1113"/>
                  </a:lnTo>
                  <a:lnTo>
                    <a:pt x="420" y="1115"/>
                  </a:lnTo>
                  <a:lnTo>
                    <a:pt x="333" y="1121"/>
                  </a:lnTo>
                  <a:lnTo>
                    <a:pt x="324" y="1020"/>
                  </a:lnTo>
                  <a:lnTo>
                    <a:pt x="324" y="1019"/>
                  </a:lnTo>
                  <a:lnTo>
                    <a:pt x="329" y="1019"/>
                  </a:lnTo>
                  <a:lnTo>
                    <a:pt x="336" y="1019"/>
                  </a:lnTo>
                  <a:lnTo>
                    <a:pt x="344" y="1019"/>
                  </a:lnTo>
                  <a:lnTo>
                    <a:pt x="354" y="1019"/>
                  </a:lnTo>
                  <a:lnTo>
                    <a:pt x="366" y="1019"/>
                  </a:lnTo>
                  <a:lnTo>
                    <a:pt x="378" y="1019"/>
                  </a:lnTo>
                  <a:lnTo>
                    <a:pt x="393" y="1019"/>
                  </a:lnTo>
                  <a:lnTo>
                    <a:pt x="407" y="1019"/>
                  </a:lnTo>
                  <a:lnTo>
                    <a:pt x="420" y="1019"/>
                  </a:lnTo>
                  <a:lnTo>
                    <a:pt x="434" y="1019"/>
                  </a:lnTo>
                  <a:lnTo>
                    <a:pt x="447" y="1020"/>
                  </a:lnTo>
                  <a:lnTo>
                    <a:pt x="457" y="1020"/>
                  </a:lnTo>
                  <a:lnTo>
                    <a:pt x="469" y="1022"/>
                  </a:lnTo>
                  <a:lnTo>
                    <a:pt x="477" y="1022"/>
                  </a:lnTo>
                  <a:lnTo>
                    <a:pt x="486" y="1024"/>
                  </a:lnTo>
                  <a:lnTo>
                    <a:pt x="446" y="777"/>
                  </a:lnTo>
                  <a:lnTo>
                    <a:pt x="356" y="789"/>
                  </a:lnTo>
                  <a:lnTo>
                    <a:pt x="354" y="743"/>
                  </a:lnTo>
                  <a:lnTo>
                    <a:pt x="574" y="717"/>
                  </a:lnTo>
                  <a:lnTo>
                    <a:pt x="578" y="760"/>
                  </a:lnTo>
                  <a:lnTo>
                    <a:pt x="477" y="773"/>
                  </a:lnTo>
                  <a:lnTo>
                    <a:pt x="520" y="1027"/>
                  </a:lnTo>
                  <a:lnTo>
                    <a:pt x="522" y="1027"/>
                  </a:lnTo>
                  <a:lnTo>
                    <a:pt x="529" y="1027"/>
                  </a:lnTo>
                  <a:lnTo>
                    <a:pt x="541" y="1028"/>
                  </a:lnTo>
                  <a:lnTo>
                    <a:pt x="559" y="1030"/>
                  </a:lnTo>
                  <a:lnTo>
                    <a:pt x="578" y="1033"/>
                  </a:lnTo>
                  <a:lnTo>
                    <a:pt x="601" y="1037"/>
                  </a:lnTo>
                  <a:lnTo>
                    <a:pt x="627" y="1042"/>
                  </a:lnTo>
                  <a:lnTo>
                    <a:pt x="657" y="1050"/>
                  </a:lnTo>
                  <a:lnTo>
                    <a:pt x="687" y="1056"/>
                  </a:lnTo>
                  <a:lnTo>
                    <a:pt x="720" y="1067"/>
                  </a:lnTo>
                  <a:lnTo>
                    <a:pt x="752" y="1076"/>
                  </a:lnTo>
                  <a:lnTo>
                    <a:pt x="786" y="1090"/>
                  </a:lnTo>
                  <a:lnTo>
                    <a:pt x="820" y="1104"/>
                  </a:lnTo>
                  <a:lnTo>
                    <a:pt x="854" y="1121"/>
                  </a:lnTo>
                  <a:lnTo>
                    <a:pt x="887" y="1140"/>
                  </a:lnTo>
                  <a:lnTo>
                    <a:pt x="921" y="1162"/>
                  </a:lnTo>
                  <a:lnTo>
                    <a:pt x="846" y="657"/>
                  </a:lnTo>
                  <a:lnTo>
                    <a:pt x="1156" y="603"/>
                  </a:lnTo>
                  <a:lnTo>
                    <a:pt x="1160" y="414"/>
                  </a:lnTo>
                  <a:lnTo>
                    <a:pt x="994" y="287"/>
                  </a:lnTo>
                  <a:lnTo>
                    <a:pt x="816" y="317"/>
                  </a:lnTo>
                  <a:lnTo>
                    <a:pt x="794" y="145"/>
                  </a:lnTo>
                  <a:lnTo>
                    <a:pt x="653" y="30"/>
                  </a:lnTo>
                  <a:lnTo>
                    <a:pt x="337" y="108"/>
                  </a:lnTo>
                  <a:lnTo>
                    <a:pt x="398" y="371"/>
                  </a:lnTo>
                  <a:lnTo>
                    <a:pt x="34" y="382"/>
                  </a:lnTo>
                  <a:lnTo>
                    <a:pt x="34" y="437"/>
                  </a:lnTo>
                  <a:lnTo>
                    <a:pt x="3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3021" y="2690"/>
              <a:ext cx="589" cy="739"/>
            </a:xfrm>
            <a:custGeom>
              <a:avLst/>
              <a:gdLst>
                <a:gd name="T0" fmla="*/ 7 w 1180"/>
                <a:gd name="T1" fmla="*/ 28 h 1477"/>
                <a:gd name="T2" fmla="*/ 1 w 1180"/>
                <a:gd name="T3" fmla="*/ 22 h 1477"/>
                <a:gd name="T4" fmla="*/ 3 w 1180"/>
                <a:gd name="T5" fmla="*/ 20 h 1477"/>
                <a:gd name="T6" fmla="*/ 4 w 1180"/>
                <a:gd name="T7" fmla="*/ 18 h 1477"/>
                <a:gd name="T8" fmla="*/ 6 w 1180"/>
                <a:gd name="T9" fmla="*/ 16 h 1477"/>
                <a:gd name="T10" fmla="*/ 7 w 1180"/>
                <a:gd name="T11" fmla="*/ 14 h 1477"/>
                <a:gd name="T12" fmla="*/ 8 w 1180"/>
                <a:gd name="T13" fmla="*/ 11 h 1477"/>
                <a:gd name="T14" fmla="*/ 10 w 1180"/>
                <a:gd name="T15" fmla="*/ 9 h 1477"/>
                <a:gd name="T16" fmla="*/ 11 w 1180"/>
                <a:gd name="T17" fmla="*/ 6 h 1477"/>
                <a:gd name="T18" fmla="*/ 10 w 1180"/>
                <a:gd name="T19" fmla="*/ 2 h 1477"/>
                <a:gd name="T20" fmla="*/ 22 w 1180"/>
                <a:gd name="T21" fmla="*/ 5 h 1477"/>
                <a:gd name="T22" fmla="*/ 15 w 1180"/>
                <a:gd name="T23" fmla="*/ 21 h 1477"/>
                <a:gd name="T24" fmla="*/ 19 w 1180"/>
                <a:gd name="T25" fmla="*/ 18 h 1477"/>
                <a:gd name="T26" fmla="*/ 28 w 1180"/>
                <a:gd name="T27" fmla="*/ 10 h 1477"/>
                <a:gd name="T28" fmla="*/ 25 w 1180"/>
                <a:gd name="T29" fmla="*/ 7 h 1477"/>
                <a:gd name="T30" fmla="*/ 35 w 1180"/>
                <a:gd name="T31" fmla="*/ 9 h 1477"/>
                <a:gd name="T32" fmla="*/ 35 w 1180"/>
                <a:gd name="T33" fmla="*/ 10 h 1477"/>
                <a:gd name="T34" fmla="*/ 34 w 1180"/>
                <a:gd name="T35" fmla="*/ 12 h 1477"/>
                <a:gd name="T36" fmla="*/ 32 w 1180"/>
                <a:gd name="T37" fmla="*/ 15 h 1477"/>
                <a:gd name="T38" fmla="*/ 31 w 1180"/>
                <a:gd name="T39" fmla="*/ 19 h 1477"/>
                <a:gd name="T40" fmla="*/ 30 w 1180"/>
                <a:gd name="T41" fmla="*/ 25 h 1477"/>
                <a:gd name="T42" fmla="*/ 28 w 1180"/>
                <a:gd name="T43" fmla="*/ 31 h 1477"/>
                <a:gd name="T44" fmla="*/ 28 w 1180"/>
                <a:gd name="T45" fmla="*/ 37 h 1477"/>
                <a:gd name="T46" fmla="*/ 28 w 1180"/>
                <a:gd name="T47" fmla="*/ 44 h 1477"/>
                <a:gd name="T48" fmla="*/ 20 w 1180"/>
                <a:gd name="T49" fmla="*/ 47 h 1477"/>
                <a:gd name="T50" fmla="*/ 29 w 1180"/>
                <a:gd name="T51" fmla="*/ 46 h 1477"/>
                <a:gd name="T52" fmla="*/ 29 w 1180"/>
                <a:gd name="T53" fmla="*/ 44 h 1477"/>
                <a:gd name="T54" fmla="*/ 29 w 1180"/>
                <a:gd name="T55" fmla="*/ 40 h 1477"/>
                <a:gd name="T56" fmla="*/ 29 w 1180"/>
                <a:gd name="T57" fmla="*/ 35 h 1477"/>
                <a:gd name="T58" fmla="*/ 30 w 1180"/>
                <a:gd name="T59" fmla="*/ 30 h 1477"/>
                <a:gd name="T60" fmla="*/ 31 w 1180"/>
                <a:gd name="T61" fmla="*/ 23 h 1477"/>
                <a:gd name="T62" fmla="*/ 32 w 1180"/>
                <a:gd name="T63" fmla="*/ 17 h 1477"/>
                <a:gd name="T64" fmla="*/ 35 w 1180"/>
                <a:gd name="T65" fmla="*/ 11 h 1477"/>
                <a:gd name="T66" fmla="*/ 31 w 1180"/>
                <a:gd name="T67" fmla="*/ 3 h 1477"/>
                <a:gd name="T68" fmla="*/ 19 w 1180"/>
                <a:gd name="T69" fmla="*/ 18 h 1477"/>
                <a:gd name="T70" fmla="*/ 24 w 1180"/>
                <a:gd name="T71" fmla="*/ 5 h 1477"/>
                <a:gd name="T72" fmla="*/ 8 w 1180"/>
                <a:gd name="T73" fmla="*/ 1 h 1477"/>
                <a:gd name="T74" fmla="*/ 8 w 1180"/>
                <a:gd name="T75" fmla="*/ 2 h 1477"/>
                <a:gd name="T76" fmla="*/ 8 w 1180"/>
                <a:gd name="T77" fmla="*/ 3 h 1477"/>
                <a:gd name="T78" fmla="*/ 7 w 1180"/>
                <a:gd name="T79" fmla="*/ 6 h 1477"/>
                <a:gd name="T80" fmla="*/ 6 w 1180"/>
                <a:gd name="T81" fmla="*/ 9 h 1477"/>
                <a:gd name="T82" fmla="*/ 5 w 1180"/>
                <a:gd name="T83" fmla="*/ 12 h 1477"/>
                <a:gd name="T84" fmla="*/ 4 w 1180"/>
                <a:gd name="T85" fmla="*/ 16 h 1477"/>
                <a:gd name="T86" fmla="*/ 2 w 1180"/>
                <a:gd name="T87" fmla="*/ 19 h 1477"/>
                <a:gd name="T88" fmla="*/ 0 w 1180"/>
                <a:gd name="T89" fmla="*/ 22 h 1477"/>
                <a:gd name="T90" fmla="*/ 6 w 1180"/>
                <a:gd name="T91" fmla="*/ 29 h 1477"/>
                <a:gd name="T92" fmla="*/ 22 w 1180"/>
                <a:gd name="T93" fmla="*/ 26 h 1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80" h="1477">
                  <a:moveTo>
                    <a:pt x="723" y="826"/>
                  </a:moveTo>
                  <a:lnTo>
                    <a:pt x="231" y="874"/>
                  </a:lnTo>
                  <a:lnTo>
                    <a:pt x="37" y="810"/>
                  </a:lnTo>
                  <a:lnTo>
                    <a:pt x="40" y="690"/>
                  </a:lnTo>
                  <a:lnTo>
                    <a:pt x="125" y="696"/>
                  </a:lnTo>
                  <a:lnTo>
                    <a:pt x="113" y="637"/>
                  </a:lnTo>
                  <a:lnTo>
                    <a:pt x="176" y="629"/>
                  </a:lnTo>
                  <a:lnTo>
                    <a:pt x="151" y="569"/>
                  </a:lnTo>
                  <a:lnTo>
                    <a:pt x="223" y="548"/>
                  </a:lnTo>
                  <a:lnTo>
                    <a:pt x="196" y="493"/>
                  </a:lnTo>
                  <a:lnTo>
                    <a:pt x="275" y="477"/>
                  </a:lnTo>
                  <a:lnTo>
                    <a:pt x="245" y="421"/>
                  </a:lnTo>
                  <a:lnTo>
                    <a:pt x="317" y="408"/>
                  </a:lnTo>
                  <a:lnTo>
                    <a:pt x="285" y="340"/>
                  </a:lnTo>
                  <a:lnTo>
                    <a:pt x="357" y="340"/>
                  </a:lnTo>
                  <a:lnTo>
                    <a:pt x="334" y="271"/>
                  </a:lnTo>
                  <a:lnTo>
                    <a:pt x="400" y="253"/>
                  </a:lnTo>
                  <a:lnTo>
                    <a:pt x="378" y="182"/>
                  </a:lnTo>
                  <a:lnTo>
                    <a:pt x="457" y="139"/>
                  </a:lnTo>
                  <a:lnTo>
                    <a:pt x="340" y="43"/>
                  </a:lnTo>
                  <a:lnTo>
                    <a:pt x="603" y="37"/>
                  </a:lnTo>
                  <a:lnTo>
                    <a:pt x="725" y="149"/>
                  </a:lnTo>
                  <a:lnTo>
                    <a:pt x="449" y="659"/>
                  </a:lnTo>
                  <a:lnTo>
                    <a:pt x="486" y="659"/>
                  </a:lnTo>
                  <a:lnTo>
                    <a:pt x="539" y="566"/>
                  </a:lnTo>
                  <a:lnTo>
                    <a:pt x="625" y="566"/>
                  </a:lnTo>
                  <a:lnTo>
                    <a:pt x="772" y="250"/>
                  </a:lnTo>
                  <a:lnTo>
                    <a:pt x="902" y="312"/>
                  </a:lnTo>
                  <a:lnTo>
                    <a:pt x="934" y="307"/>
                  </a:lnTo>
                  <a:lnTo>
                    <a:pt x="804" y="220"/>
                  </a:lnTo>
                  <a:lnTo>
                    <a:pt x="991" y="141"/>
                  </a:lnTo>
                  <a:lnTo>
                    <a:pt x="1142" y="275"/>
                  </a:lnTo>
                  <a:lnTo>
                    <a:pt x="1138" y="280"/>
                  </a:lnTo>
                  <a:lnTo>
                    <a:pt x="1129" y="298"/>
                  </a:lnTo>
                  <a:lnTo>
                    <a:pt x="1116" y="325"/>
                  </a:lnTo>
                  <a:lnTo>
                    <a:pt x="1098" y="362"/>
                  </a:lnTo>
                  <a:lnTo>
                    <a:pt x="1078" y="408"/>
                  </a:lnTo>
                  <a:lnTo>
                    <a:pt x="1055" y="465"/>
                  </a:lnTo>
                  <a:lnTo>
                    <a:pt x="1031" y="530"/>
                  </a:lnTo>
                  <a:lnTo>
                    <a:pt x="1008" y="604"/>
                  </a:lnTo>
                  <a:lnTo>
                    <a:pt x="984" y="683"/>
                  </a:lnTo>
                  <a:lnTo>
                    <a:pt x="962" y="770"/>
                  </a:lnTo>
                  <a:lnTo>
                    <a:pt x="942" y="863"/>
                  </a:lnTo>
                  <a:lnTo>
                    <a:pt x="927" y="963"/>
                  </a:lnTo>
                  <a:lnTo>
                    <a:pt x="913" y="1066"/>
                  </a:lnTo>
                  <a:lnTo>
                    <a:pt x="905" y="1177"/>
                  </a:lnTo>
                  <a:lnTo>
                    <a:pt x="902" y="1291"/>
                  </a:lnTo>
                  <a:lnTo>
                    <a:pt x="906" y="1408"/>
                  </a:lnTo>
                  <a:lnTo>
                    <a:pt x="618" y="1411"/>
                  </a:lnTo>
                  <a:lnTo>
                    <a:pt x="652" y="1477"/>
                  </a:lnTo>
                  <a:lnTo>
                    <a:pt x="934" y="1477"/>
                  </a:lnTo>
                  <a:lnTo>
                    <a:pt x="934" y="1468"/>
                  </a:lnTo>
                  <a:lnTo>
                    <a:pt x="934" y="1443"/>
                  </a:lnTo>
                  <a:lnTo>
                    <a:pt x="934" y="1400"/>
                  </a:lnTo>
                  <a:lnTo>
                    <a:pt x="934" y="1346"/>
                  </a:lnTo>
                  <a:lnTo>
                    <a:pt x="935" y="1278"/>
                  </a:lnTo>
                  <a:lnTo>
                    <a:pt x="939" y="1203"/>
                  </a:lnTo>
                  <a:lnTo>
                    <a:pt x="944" y="1118"/>
                  </a:lnTo>
                  <a:lnTo>
                    <a:pt x="955" y="1027"/>
                  </a:lnTo>
                  <a:lnTo>
                    <a:pt x="966" y="930"/>
                  </a:lnTo>
                  <a:lnTo>
                    <a:pt x="981" y="830"/>
                  </a:lnTo>
                  <a:lnTo>
                    <a:pt x="1000" y="729"/>
                  </a:lnTo>
                  <a:lnTo>
                    <a:pt x="1026" y="630"/>
                  </a:lnTo>
                  <a:lnTo>
                    <a:pt x="1053" y="532"/>
                  </a:lnTo>
                  <a:lnTo>
                    <a:pt x="1090" y="437"/>
                  </a:lnTo>
                  <a:lnTo>
                    <a:pt x="1131" y="348"/>
                  </a:lnTo>
                  <a:lnTo>
                    <a:pt x="1180" y="269"/>
                  </a:lnTo>
                  <a:lnTo>
                    <a:pt x="997" y="94"/>
                  </a:lnTo>
                  <a:lnTo>
                    <a:pt x="761" y="210"/>
                  </a:lnTo>
                  <a:lnTo>
                    <a:pt x="611" y="551"/>
                  </a:lnTo>
                  <a:lnTo>
                    <a:pt x="543" y="542"/>
                  </a:lnTo>
                  <a:lnTo>
                    <a:pt x="772" y="136"/>
                  </a:lnTo>
                  <a:lnTo>
                    <a:pt x="625" y="0"/>
                  </a:lnTo>
                  <a:lnTo>
                    <a:pt x="282" y="20"/>
                  </a:lnTo>
                  <a:lnTo>
                    <a:pt x="280" y="24"/>
                  </a:lnTo>
                  <a:lnTo>
                    <a:pt x="278" y="38"/>
                  </a:lnTo>
                  <a:lnTo>
                    <a:pt x="272" y="61"/>
                  </a:lnTo>
                  <a:lnTo>
                    <a:pt x="267" y="90"/>
                  </a:lnTo>
                  <a:lnTo>
                    <a:pt x="259" y="126"/>
                  </a:lnTo>
                  <a:lnTo>
                    <a:pt x="249" y="167"/>
                  </a:lnTo>
                  <a:lnTo>
                    <a:pt x="236" y="214"/>
                  </a:lnTo>
                  <a:lnTo>
                    <a:pt x="222" y="265"/>
                  </a:lnTo>
                  <a:lnTo>
                    <a:pt x="203" y="316"/>
                  </a:lnTo>
                  <a:lnTo>
                    <a:pt x="182" y="371"/>
                  </a:lnTo>
                  <a:lnTo>
                    <a:pt x="159" y="426"/>
                  </a:lnTo>
                  <a:lnTo>
                    <a:pt x="134" y="481"/>
                  </a:lnTo>
                  <a:lnTo>
                    <a:pt x="104" y="534"/>
                  </a:lnTo>
                  <a:lnTo>
                    <a:pt x="74" y="586"/>
                  </a:lnTo>
                  <a:lnTo>
                    <a:pt x="38" y="635"/>
                  </a:lnTo>
                  <a:lnTo>
                    <a:pt x="0" y="681"/>
                  </a:lnTo>
                  <a:lnTo>
                    <a:pt x="0" y="833"/>
                  </a:lnTo>
                  <a:lnTo>
                    <a:pt x="222" y="922"/>
                  </a:lnTo>
                  <a:lnTo>
                    <a:pt x="712" y="861"/>
                  </a:lnTo>
                  <a:lnTo>
                    <a:pt x="723" y="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3482" y="3130"/>
              <a:ext cx="328" cy="311"/>
            </a:xfrm>
            <a:custGeom>
              <a:avLst/>
              <a:gdLst>
                <a:gd name="T0" fmla="*/ 0 w 657"/>
                <a:gd name="T1" fmla="*/ 0 h 621"/>
                <a:gd name="T2" fmla="*/ 20 w 657"/>
                <a:gd name="T3" fmla="*/ 12 h 621"/>
                <a:gd name="T4" fmla="*/ 18 w 657"/>
                <a:gd name="T5" fmla="*/ 20 h 621"/>
                <a:gd name="T6" fmla="*/ 12 w 657"/>
                <a:gd name="T7" fmla="*/ 20 h 621"/>
                <a:gd name="T8" fmla="*/ 5 w 657"/>
                <a:gd name="T9" fmla="*/ 19 h 621"/>
                <a:gd name="T10" fmla="*/ 0 w 657"/>
                <a:gd name="T11" fmla="*/ 15 h 621"/>
                <a:gd name="T12" fmla="*/ 0 w 657"/>
                <a:gd name="T13" fmla="*/ 12 h 621"/>
                <a:gd name="T14" fmla="*/ 12 w 657"/>
                <a:gd name="T15" fmla="*/ 19 h 621"/>
                <a:gd name="T16" fmla="*/ 17 w 657"/>
                <a:gd name="T17" fmla="*/ 19 h 621"/>
                <a:gd name="T18" fmla="*/ 19 w 657"/>
                <a:gd name="T19" fmla="*/ 12 h 621"/>
                <a:gd name="T20" fmla="*/ 0 w 657"/>
                <a:gd name="T21" fmla="*/ 2 h 621"/>
                <a:gd name="T22" fmla="*/ 0 w 657"/>
                <a:gd name="T23" fmla="*/ 0 h 621"/>
                <a:gd name="T24" fmla="*/ 0 w 657"/>
                <a:gd name="T25" fmla="*/ 0 h 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7" h="621">
                  <a:moveTo>
                    <a:pt x="24" y="0"/>
                  </a:moveTo>
                  <a:lnTo>
                    <a:pt x="657" y="361"/>
                  </a:lnTo>
                  <a:lnTo>
                    <a:pt x="596" y="621"/>
                  </a:lnTo>
                  <a:lnTo>
                    <a:pt x="387" y="621"/>
                  </a:lnTo>
                  <a:lnTo>
                    <a:pt x="185" y="591"/>
                  </a:lnTo>
                  <a:lnTo>
                    <a:pt x="0" y="473"/>
                  </a:lnTo>
                  <a:lnTo>
                    <a:pt x="0" y="380"/>
                  </a:lnTo>
                  <a:lnTo>
                    <a:pt x="397" y="600"/>
                  </a:lnTo>
                  <a:lnTo>
                    <a:pt x="574" y="600"/>
                  </a:lnTo>
                  <a:lnTo>
                    <a:pt x="608" y="376"/>
                  </a:lnTo>
                  <a:lnTo>
                    <a:pt x="30" y="6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3451" y="3502"/>
              <a:ext cx="254" cy="193"/>
            </a:xfrm>
            <a:custGeom>
              <a:avLst/>
              <a:gdLst>
                <a:gd name="T0" fmla="*/ 0 w 509"/>
                <a:gd name="T1" fmla="*/ 7 h 385"/>
                <a:gd name="T2" fmla="*/ 4 w 509"/>
                <a:gd name="T3" fmla="*/ 7 h 385"/>
                <a:gd name="T4" fmla="*/ 4 w 509"/>
                <a:gd name="T5" fmla="*/ 3 h 385"/>
                <a:gd name="T6" fmla="*/ 8 w 509"/>
                <a:gd name="T7" fmla="*/ 0 h 385"/>
                <a:gd name="T8" fmla="*/ 12 w 509"/>
                <a:gd name="T9" fmla="*/ 0 h 385"/>
                <a:gd name="T10" fmla="*/ 15 w 509"/>
                <a:gd name="T11" fmla="*/ 3 h 385"/>
                <a:gd name="T12" fmla="*/ 15 w 509"/>
                <a:gd name="T13" fmla="*/ 6 h 385"/>
                <a:gd name="T14" fmla="*/ 15 w 509"/>
                <a:gd name="T15" fmla="*/ 6 h 385"/>
                <a:gd name="T16" fmla="*/ 15 w 509"/>
                <a:gd name="T17" fmla="*/ 4 h 385"/>
                <a:gd name="T18" fmla="*/ 12 w 509"/>
                <a:gd name="T19" fmla="*/ 1 h 385"/>
                <a:gd name="T20" fmla="*/ 8 w 509"/>
                <a:gd name="T21" fmla="*/ 1 h 385"/>
                <a:gd name="T22" fmla="*/ 5 w 509"/>
                <a:gd name="T23" fmla="*/ 4 h 385"/>
                <a:gd name="T24" fmla="*/ 5 w 509"/>
                <a:gd name="T25" fmla="*/ 4 h 385"/>
                <a:gd name="T26" fmla="*/ 5 w 509"/>
                <a:gd name="T27" fmla="*/ 4 h 385"/>
                <a:gd name="T28" fmla="*/ 5 w 509"/>
                <a:gd name="T29" fmla="*/ 4 h 385"/>
                <a:gd name="T30" fmla="*/ 5 w 509"/>
                <a:gd name="T31" fmla="*/ 4 h 385"/>
                <a:gd name="T32" fmla="*/ 5 w 509"/>
                <a:gd name="T33" fmla="*/ 5 h 385"/>
                <a:gd name="T34" fmla="*/ 5 w 509"/>
                <a:gd name="T35" fmla="*/ 5 h 385"/>
                <a:gd name="T36" fmla="*/ 5 w 509"/>
                <a:gd name="T37" fmla="*/ 5 h 385"/>
                <a:gd name="T38" fmla="*/ 5 w 509"/>
                <a:gd name="T39" fmla="*/ 5 h 385"/>
                <a:gd name="T40" fmla="*/ 7 w 509"/>
                <a:gd name="T41" fmla="*/ 6 h 385"/>
                <a:gd name="T42" fmla="*/ 7 w 509"/>
                <a:gd name="T43" fmla="*/ 13 h 385"/>
                <a:gd name="T44" fmla="*/ 3 w 509"/>
                <a:gd name="T45" fmla="*/ 13 h 385"/>
                <a:gd name="T46" fmla="*/ 1 w 509"/>
                <a:gd name="T47" fmla="*/ 9 h 385"/>
                <a:gd name="T48" fmla="*/ 0 w 509"/>
                <a:gd name="T49" fmla="*/ 7 h 385"/>
                <a:gd name="T50" fmla="*/ 0 w 509"/>
                <a:gd name="T51" fmla="*/ 7 h 3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09" h="385">
                  <a:moveTo>
                    <a:pt x="0" y="217"/>
                  </a:moveTo>
                  <a:lnTo>
                    <a:pt x="142" y="217"/>
                  </a:lnTo>
                  <a:lnTo>
                    <a:pt x="142" y="90"/>
                  </a:lnTo>
                  <a:lnTo>
                    <a:pt x="272" y="0"/>
                  </a:lnTo>
                  <a:lnTo>
                    <a:pt x="396" y="0"/>
                  </a:lnTo>
                  <a:lnTo>
                    <a:pt x="509" y="94"/>
                  </a:lnTo>
                  <a:lnTo>
                    <a:pt x="509" y="164"/>
                  </a:lnTo>
                  <a:lnTo>
                    <a:pt x="482" y="164"/>
                  </a:lnTo>
                  <a:lnTo>
                    <a:pt x="482" y="112"/>
                  </a:lnTo>
                  <a:lnTo>
                    <a:pt x="384" y="25"/>
                  </a:lnTo>
                  <a:lnTo>
                    <a:pt x="275" y="25"/>
                  </a:lnTo>
                  <a:lnTo>
                    <a:pt x="176" y="103"/>
                  </a:lnTo>
                  <a:lnTo>
                    <a:pt x="176" y="106"/>
                  </a:lnTo>
                  <a:lnTo>
                    <a:pt x="176" y="112"/>
                  </a:lnTo>
                  <a:lnTo>
                    <a:pt x="176" y="118"/>
                  </a:lnTo>
                  <a:lnTo>
                    <a:pt x="176" y="126"/>
                  </a:lnTo>
                  <a:lnTo>
                    <a:pt x="176" y="132"/>
                  </a:lnTo>
                  <a:lnTo>
                    <a:pt x="176" y="139"/>
                  </a:lnTo>
                  <a:lnTo>
                    <a:pt x="176" y="143"/>
                  </a:lnTo>
                  <a:lnTo>
                    <a:pt x="176" y="145"/>
                  </a:lnTo>
                  <a:lnTo>
                    <a:pt x="225" y="181"/>
                  </a:lnTo>
                  <a:lnTo>
                    <a:pt x="225" y="385"/>
                  </a:lnTo>
                  <a:lnTo>
                    <a:pt x="106" y="385"/>
                  </a:lnTo>
                  <a:lnTo>
                    <a:pt x="53" y="28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3529" y="3583"/>
              <a:ext cx="176" cy="135"/>
            </a:xfrm>
            <a:custGeom>
              <a:avLst/>
              <a:gdLst>
                <a:gd name="T0" fmla="*/ 11 w 351"/>
                <a:gd name="T1" fmla="*/ 1 h 269"/>
                <a:gd name="T2" fmla="*/ 11 w 351"/>
                <a:gd name="T3" fmla="*/ 7 h 269"/>
                <a:gd name="T4" fmla="*/ 8 w 351"/>
                <a:gd name="T5" fmla="*/ 9 h 269"/>
                <a:gd name="T6" fmla="*/ 4 w 351"/>
                <a:gd name="T7" fmla="*/ 9 h 269"/>
                <a:gd name="T8" fmla="*/ 0 w 351"/>
                <a:gd name="T9" fmla="*/ 7 h 269"/>
                <a:gd name="T10" fmla="*/ 2 w 351"/>
                <a:gd name="T11" fmla="*/ 7 h 269"/>
                <a:gd name="T12" fmla="*/ 4 w 351"/>
                <a:gd name="T13" fmla="*/ 8 h 269"/>
                <a:gd name="T14" fmla="*/ 8 w 351"/>
                <a:gd name="T15" fmla="*/ 8 h 269"/>
                <a:gd name="T16" fmla="*/ 11 w 351"/>
                <a:gd name="T17" fmla="*/ 6 h 269"/>
                <a:gd name="T18" fmla="*/ 11 w 351"/>
                <a:gd name="T19" fmla="*/ 0 h 269"/>
                <a:gd name="T20" fmla="*/ 11 w 351"/>
                <a:gd name="T21" fmla="*/ 1 h 269"/>
                <a:gd name="T22" fmla="*/ 11 w 351"/>
                <a:gd name="T23" fmla="*/ 1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1" h="269">
                  <a:moveTo>
                    <a:pt x="351" y="2"/>
                  </a:moveTo>
                  <a:lnTo>
                    <a:pt x="351" y="205"/>
                  </a:lnTo>
                  <a:lnTo>
                    <a:pt x="254" y="269"/>
                  </a:lnTo>
                  <a:lnTo>
                    <a:pt x="113" y="266"/>
                  </a:lnTo>
                  <a:lnTo>
                    <a:pt x="0" y="201"/>
                  </a:lnTo>
                  <a:lnTo>
                    <a:pt x="57" y="215"/>
                  </a:lnTo>
                  <a:lnTo>
                    <a:pt x="120" y="243"/>
                  </a:lnTo>
                  <a:lnTo>
                    <a:pt x="252" y="238"/>
                  </a:lnTo>
                  <a:lnTo>
                    <a:pt x="324" y="192"/>
                  </a:lnTo>
                  <a:lnTo>
                    <a:pt x="324" y="0"/>
                  </a:lnTo>
                  <a:lnTo>
                    <a:pt x="35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233" y="3544"/>
              <a:ext cx="114" cy="71"/>
            </a:xfrm>
            <a:custGeom>
              <a:avLst/>
              <a:gdLst>
                <a:gd name="T0" fmla="*/ 0 w 227"/>
                <a:gd name="T1" fmla="*/ 1 h 142"/>
                <a:gd name="T2" fmla="*/ 4 w 227"/>
                <a:gd name="T3" fmla="*/ 5 h 142"/>
                <a:gd name="T4" fmla="*/ 8 w 227"/>
                <a:gd name="T5" fmla="*/ 5 h 142"/>
                <a:gd name="T6" fmla="*/ 3 w 227"/>
                <a:gd name="T7" fmla="*/ 0 h 142"/>
                <a:gd name="T8" fmla="*/ 0 w 227"/>
                <a:gd name="T9" fmla="*/ 1 h 142"/>
                <a:gd name="T10" fmla="*/ 0 w 227"/>
                <a:gd name="T11" fmla="*/ 1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7" h="142">
                  <a:moveTo>
                    <a:pt x="0" y="15"/>
                  </a:moveTo>
                  <a:lnTo>
                    <a:pt x="122" y="142"/>
                  </a:lnTo>
                  <a:lnTo>
                    <a:pt x="227" y="136"/>
                  </a:lnTo>
                  <a:lnTo>
                    <a:pt x="9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650" y="3366"/>
              <a:ext cx="98" cy="48"/>
            </a:xfrm>
            <a:custGeom>
              <a:avLst/>
              <a:gdLst>
                <a:gd name="T0" fmla="*/ 1 w 196"/>
                <a:gd name="T1" fmla="*/ 1 h 97"/>
                <a:gd name="T2" fmla="*/ 1 w 196"/>
                <a:gd name="T3" fmla="*/ 1 h 97"/>
                <a:gd name="T4" fmla="*/ 1 w 196"/>
                <a:gd name="T5" fmla="*/ 1 h 97"/>
                <a:gd name="T6" fmla="*/ 1 w 196"/>
                <a:gd name="T7" fmla="*/ 0 h 97"/>
                <a:gd name="T8" fmla="*/ 1 w 196"/>
                <a:gd name="T9" fmla="*/ 0 h 97"/>
                <a:gd name="T10" fmla="*/ 2 w 196"/>
                <a:gd name="T11" fmla="*/ 0 h 97"/>
                <a:gd name="T12" fmla="*/ 2 w 196"/>
                <a:gd name="T13" fmla="*/ 0 h 97"/>
                <a:gd name="T14" fmla="*/ 3 w 196"/>
                <a:gd name="T15" fmla="*/ 0 h 97"/>
                <a:gd name="T16" fmla="*/ 3 w 196"/>
                <a:gd name="T17" fmla="*/ 0 h 97"/>
                <a:gd name="T18" fmla="*/ 4 w 196"/>
                <a:gd name="T19" fmla="*/ 0 h 97"/>
                <a:gd name="T20" fmla="*/ 4 w 196"/>
                <a:gd name="T21" fmla="*/ 0 h 97"/>
                <a:gd name="T22" fmla="*/ 5 w 196"/>
                <a:gd name="T23" fmla="*/ 0 h 97"/>
                <a:gd name="T24" fmla="*/ 5 w 196"/>
                <a:gd name="T25" fmla="*/ 0 h 97"/>
                <a:gd name="T26" fmla="*/ 6 w 196"/>
                <a:gd name="T27" fmla="*/ 0 h 97"/>
                <a:gd name="T28" fmla="*/ 6 w 196"/>
                <a:gd name="T29" fmla="*/ 0 h 97"/>
                <a:gd name="T30" fmla="*/ 6 w 196"/>
                <a:gd name="T31" fmla="*/ 0 h 97"/>
                <a:gd name="T32" fmla="*/ 7 w 196"/>
                <a:gd name="T33" fmla="*/ 0 h 97"/>
                <a:gd name="T34" fmla="*/ 7 w 196"/>
                <a:gd name="T35" fmla="*/ 1 h 97"/>
                <a:gd name="T36" fmla="*/ 7 w 196"/>
                <a:gd name="T37" fmla="*/ 1 h 97"/>
                <a:gd name="T38" fmla="*/ 6 w 196"/>
                <a:gd name="T39" fmla="*/ 1 h 97"/>
                <a:gd name="T40" fmla="*/ 6 w 196"/>
                <a:gd name="T41" fmla="*/ 1 h 97"/>
                <a:gd name="T42" fmla="*/ 6 w 196"/>
                <a:gd name="T43" fmla="*/ 1 h 97"/>
                <a:gd name="T44" fmla="*/ 6 w 196"/>
                <a:gd name="T45" fmla="*/ 1 h 97"/>
                <a:gd name="T46" fmla="*/ 6 w 196"/>
                <a:gd name="T47" fmla="*/ 1 h 97"/>
                <a:gd name="T48" fmla="*/ 6 w 196"/>
                <a:gd name="T49" fmla="*/ 1 h 97"/>
                <a:gd name="T50" fmla="*/ 6 w 196"/>
                <a:gd name="T51" fmla="*/ 1 h 97"/>
                <a:gd name="T52" fmla="*/ 6 w 196"/>
                <a:gd name="T53" fmla="*/ 1 h 97"/>
                <a:gd name="T54" fmla="*/ 6 w 196"/>
                <a:gd name="T55" fmla="*/ 1 h 97"/>
                <a:gd name="T56" fmla="*/ 5 w 196"/>
                <a:gd name="T57" fmla="*/ 1 h 97"/>
                <a:gd name="T58" fmla="*/ 5 w 196"/>
                <a:gd name="T59" fmla="*/ 0 h 97"/>
                <a:gd name="T60" fmla="*/ 5 w 196"/>
                <a:gd name="T61" fmla="*/ 0 h 97"/>
                <a:gd name="T62" fmla="*/ 4 w 196"/>
                <a:gd name="T63" fmla="*/ 1 h 97"/>
                <a:gd name="T64" fmla="*/ 4 w 196"/>
                <a:gd name="T65" fmla="*/ 1 h 97"/>
                <a:gd name="T66" fmla="*/ 3 w 196"/>
                <a:gd name="T67" fmla="*/ 1 h 97"/>
                <a:gd name="T68" fmla="*/ 2 w 196"/>
                <a:gd name="T69" fmla="*/ 1 h 97"/>
                <a:gd name="T70" fmla="*/ 1 w 196"/>
                <a:gd name="T71" fmla="*/ 2 h 97"/>
                <a:gd name="T72" fmla="*/ 0 w 196"/>
                <a:gd name="T73" fmla="*/ 3 h 97"/>
                <a:gd name="T74" fmla="*/ 1 w 196"/>
                <a:gd name="T75" fmla="*/ 1 h 97"/>
                <a:gd name="T76" fmla="*/ 1 w 196"/>
                <a:gd name="T77" fmla="*/ 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6" h="97">
                  <a:moveTo>
                    <a:pt x="1" y="38"/>
                  </a:moveTo>
                  <a:lnTo>
                    <a:pt x="2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28" y="26"/>
                  </a:lnTo>
                  <a:lnTo>
                    <a:pt x="42" y="20"/>
                  </a:lnTo>
                  <a:lnTo>
                    <a:pt x="57" y="16"/>
                  </a:lnTo>
                  <a:lnTo>
                    <a:pt x="74" y="11"/>
                  </a:lnTo>
                  <a:lnTo>
                    <a:pt x="92" y="7"/>
                  </a:lnTo>
                  <a:lnTo>
                    <a:pt x="108" y="4"/>
                  </a:lnTo>
                  <a:lnTo>
                    <a:pt x="126" y="1"/>
                  </a:lnTo>
                  <a:lnTo>
                    <a:pt x="141" y="0"/>
                  </a:lnTo>
                  <a:lnTo>
                    <a:pt x="157" y="1"/>
                  </a:lnTo>
                  <a:lnTo>
                    <a:pt x="170" y="4"/>
                  </a:lnTo>
                  <a:lnTo>
                    <a:pt x="182" y="9"/>
                  </a:lnTo>
                  <a:lnTo>
                    <a:pt x="190" y="16"/>
                  </a:lnTo>
                  <a:lnTo>
                    <a:pt x="196" y="26"/>
                  </a:lnTo>
                  <a:lnTo>
                    <a:pt x="196" y="33"/>
                  </a:lnTo>
                  <a:lnTo>
                    <a:pt x="194" y="38"/>
                  </a:lnTo>
                  <a:lnTo>
                    <a:pt x="191" y="43"/>
                  </a:lnTo>
                  <a:lnTo>
                    <a:pt x="190" y="49"/>
                  </a:lnTo>
                  <a:lnTo>
                    <a:pt x="185" y="57"/>
                  </a:lnTo>
                  <a:lnTo>
                    <a:pt x="183" y="61"/>
                  </a:lnTo>
                  <a:lnTo>
                    <a:pt x="183" y="57"/>
                  </a:lnTo>
                  <a:lnTo>
                    <a:pt x="178" y="48"/>
                  </a:lnTo>
                  <a:lnTo>
                    <a:pt x="174" y="43"/>
                  </a:lnTo>
                  <a:lnTo>
                    <a:pt x="170" y="39"/>
                  </a:lnTo>
                  <a:lnTo>
                    <a:pt x="163" y="34"/>
                  </a:lnTo>
                  <a:lnTo>
                    <a:pt x="156" y="33"/>
                  </a:lnTo>
                  <a:lnTo>
                    <a:pt x="145" y="29"/>
                  </a:lnTo>
                  <a:lnTo>
                    <a:pt x="133" y="30"/>
                  </a:lnTo>
                  <a:lnTo>
                    <a:pt x="118" y="33"/>
                  </a:lnTo>
                  <a:lnTo>
                    <a:pt x="100" y="39"/>
                  </a:lnTo>
                  <a:lnTo>
                    <a:pt x="80" y="46"/>
                  </a:lnTo>
                  <a:lnTo>
                    <a:pt x="57" y="60"/>
                  </a:lnTo>
                  <a:lnTo>
                    <a:pt x="28" y="75"/>
                  </a:lnTo>
                  <a:lnTo>
                    <a:pt x="0" y="97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pic>
        <p:nvPicPr>
          <p:cNvPr id="56" name="Picture 6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97" y="5661248"/>
            <a:ext cx="182270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88201"/>
              </p:ext>
            </p:extLst>
          </p:nvPr>
        </p:nvGraphicFramePr>
        <p:xfrm>
          <a:off x="1766832" y="1562381"/>
          <a:ext cx="5610336" cy="4601326"/>
        </p:xfrm>
        <a:graphic>
          <a:graphicData uri="http://schemas.openxmlformats.org/drawingml/2006/table">
            <a:tbl>
              <a:tblPr/>
              <a:tblGrid>
                <a:gridCol w="308055"/>
                <a:gridCol w="3556636"/>
                <a:gridCol w="560100"/>
                <a:gridCol w="597440"/>
                <a:gridCol w="588105"/>
              </a:tblGrid>
              <a:tr h="47186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0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3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7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0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7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+ 0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0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49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0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145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140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145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9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1 =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9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+ 1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0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6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18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270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0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27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28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1 =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8" name="Rectangle 1"/>
          <p:cNvSpPr>
            <a:spLocks noChangeArrowheads="1"/>
          </p:cNvSpPr>
          <p:nvPr/>
        </p:nvSpPr>
        <p:spPr bwMode="auto">
          <a:xfrm>
            <a:off x="1766888" y="1367507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896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11</a:t>
            </a:r>
            <a:r>
              <a:rPr lang="ru-RU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. Римская нумерация.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pic>
        <p:nvPicPr>
          <p:cNvPr id="4" name="Picture 5" descr="COBJ04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" y="4581128"/>
            <a:ext cx="1345388" cy="2148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кн">
            <a:hlinkClick r:id="" action="ppaction://hlinkshowjump?jump=nextslide">
              <a:snd r:embed="rId4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-24138"/>
            <a:ext cx="19081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643302"/>
              </p:ext>
            </p:extLst>
          </p:nvPr>
        </p:nvGraphicFramePr>
        <p:xfrm>
          <a:off x="1540548" y="1581790"/>
          <a:ext cx="6062903" cy="4558365"/>
        </p:xfrm>
        <a:graphic>
          <a:graphicData uri="http://schemas.openxmlformats.org/drawingml/2006/table">
            <a:tbl>
              <a:tblPr/>
              <a:tblGrid>
                <a:gridCol w="403521"/>
                <a:gridCol w="3661954"/>
                <a:gridCol w="716249"/>
                <a:gridCol w="645634"/>
                <a:gridCol w="635545"/>
              </a:tblGrid>
              <a:tr h="50992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IV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3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IV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октябрь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май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февраль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август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VII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VIII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декабрь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XII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ноябрь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XI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39875" y="1386557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7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en-US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12</a:t>
            </a:r>
            <a:r>
              <a:rPr lang="en-US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. </a:t>
            </a:r>
            <a:r>
              <a:rPr lang="en-US" sz="2400" b="1" dirty="0" err="1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Умножение</a:t>
            </a:r>
            <a:r>
              <a:rPr lang="en-US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 и </a:t>
            </a:r>
            <a:r>
              <a:rPr lang="en-US" sz="2400" b="1" dirty="0" err="1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деление</a:t>
            </a:r>
            <a:r>
              <a:rPr lang="en-US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чисел</a:t>
            </a:r>
            <a:r>
              <a:rPr lang="en-US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на</a:t>
            </a:r>
            <a:r>
              <a:rPr lang="en-US" sz="24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 10, 100.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graphicFrame>
        <p:nvGraphicFramePr>
          <p:cNvPr id="57" name="Объект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136960"/>
              </p:ext>
            </p:extLst>
          </p:nvPr>
        </p:nvGraphicFramePr>
        <p:xfrm>
          <a:off x="1961680" y="1557230"/>
          <a:ext cx="5220640" cy="4755541"/>
        </p:xfrm>
        <a:graphic>
          <a:graphicData uri="http://schemas.openxmlformats.org/drawingml/2006/table">
            <a:tbl>
              <a:tblPr/>
              <a:tblGrid>
                <a:gridCol w="286657"/>
                <a:gridCol w="3309591"/>
                <a:gridCol w="521195"/>
                <a:gridCol w="555942"/>
                <a:gridCol w="547255"/>
              </a:tblGrid>
              <a:tr h="439086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5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8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7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6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х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30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420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900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400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1000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1000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600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77" marR="32477" marT="32477" marB="3247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4609" y="5303837"/>
            <a:ext cx="1884383" cy="1554163"/>
            <a:chOff x="2109" y="2659"/>
            <a:chExt cx="1715" cy="1459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109" y="2659"/>
              <a:ext cx="1715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2109" y="2711"/>
              <a:ext cx="1625" cy="1335"/>
            </a:xfrm>
            <a:custGeom>
              <a:avLst/>
              <a:gdLst>
                <a:gd name="T0" fmla="*/ 1791 w 3249"/>
                <a:gd name="T1" fmla="*/ 0 h 2669"/>
                <a:gd name="T2" fmla="*/ 3249 w 3249"/>
                <a:gd name="T3" fmla="*/ 848 h 2669"/>
                <a:gd name="T4" fmla="*/ 2098 w 3249"/>
                <a:gd name="T5" fmla="*/ 2669 h 2669"/>
                <a:gd name="T6" fmla="*/ 590 w 3249"/>
                <a:gd name="T7" fmla="*/ 2595 h 2669"/>
                <a:gd name="T8" fmla="*/ 0 w 3249"/>
                <a:gd name="T9" fmla="*/ 1522 h 2669"/>
                <a:gd name="T10" fmla="*/ 1791 w 3249"/>
                <a:gd name="T11" fmla="*/ 0 h 2669"/>
                <a:gd name="T12" fmla="*/ 1791 w 3249"/>
                <a:gd name="T13" fmla="*/ 0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9" h="2669">
                  <a:moveTo>
                    <a:pt x="1791" y="0"/>
                  </a:moveTo>
                  <a:lnTo>
                    <a:pt x="3249" y="848"/>
                  </a:lnTo>
                  <a:lnTo>
                    <a:pt x="2098" y="2669"/>
                  </a:lnTo>
                  <a:lnTo>
                    <a:pt x="590" y="2595"/>
                  </a:lnTo>
                  <a:lnTo>
                    <a:pt x="0" y="1522"/>
                  </a:lnTo>
                  <a:lnTo>
                    <a:pt x="1791" y="0"/>
                  </a:lnTo>
                  <a:lnTo>
                    <a:pt x="1791" y="0"/>
                  </a:lnTo>
                  <a:close/>
                </a:path>
              </a:pathLst>
            </a:custGeom>
            <a:gradFill rotWithShape="1">
              <a:gsLst>
                <a:gs pos="0">
                  <a:srgbClr val="66FF33">
                    <a:alpha val="57001"/>
                  </a:srgbClr>
                </a:gs>
                <a:gs pos="50000">
                  <a:srgbClr val="66FF33">
                    <a:gamma/>
                    <a:tint val="25098"/>
                    <a:invGamma/>
                  </a:srgbClr>
                </a:gs>
                <a:gs pos="100000">
                  <a:srgbClr val="66FF33">
                    <a:alpha val="57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3573" y="3588"/>
              <a:ext cx="91" cy="122"/>
            </a:xfrm>
            <a:custGeom>
              <a:avLst/>
              <a:gdLst>
                <a:gd name="T0" fmla="*/ 0 w 182"/>
                <a:gd name="T1" fmla="*/ 1 h 244"/>
                <a:gd name="T2" fmla="*/ 6 w 182"/>
                <a:gd name="T3" fmla="*/ 0 h 244"/>
                <a:gd name="T4" fmla="*/ 6 w 182"/>
                <a:gd name="T5" fmla="*/ 8 h 244"/>
                <a:gd name="T6" fmla="*/ 1 w 182"/>
                <a:gd name="T7" fmla="*/ 8 h 244"/>
                <a:gd name="T8" fmla="*/ 0 w 182"/>
                <a:gd name="T9" fmla="*/ 1 h 244"/>
                <a:gd name="T10" fmla="*/ 0 w 182"/>
                <a:gd name="T11" fmla="*/ 1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244">
                  <a:moveTo>
                    <a:pt x="0" y="9"/>
                  </a:moveTo>
                  <a:lnTo>
                    <a:pt x="182" y="0"/>
                  </a:lnTo>
                  <a:lnTo>
                    <a:pt x="175" y="233"/>
                  </a:lnTo>
                  <a:lnTo>
                    <a:pt x="7" y="24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2C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3652" y="3554"/>
              <a:ext cx="48" cy="156"/>
            </a:xfrm>
            <a:custGeom>
              <a:avLst/>
              <a:gdLst>
                <a:gd name="T0" fmla="*/ 0 w 96"/>
                <a:gd name="T1" fmla="*/ 3 h 313"/>
                <a:gd name="T2" fmla="*/ 1 w 96"/>
                <a:gd name="T3" fmla="*/ 9 h 313"/>
                <a:gd name="T4" fmla="*/ 3 w 96"/>
                <a:gd name="T5" fmla="*/ 8 h 313"/>
                <a:gd name="T6" fmla="*/ 3 w 96"/>
                <a:gd name="T7" fmla="*/ 0 h 313"/>
                <a:gd name="T8" fmla="*/ 0 w 96"/>
                <a:gd name="T9" fmla="*/ 3 h 313"/>
                <a:gd name="T10" fmla="*/ 0 w 96"/>
                <a:gd name="T11" fmla="*/ 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3">
                  <a:moveTo>
                    <a:pt x="0" y="97"/>
                  </a:moveTo>
                  <a:lnTo>
                    <a:pt x="7" y="313"/>
                  </a:lnTo>
                  <a:lnTo>
                    <a:pt x="96" y="264"/>
                  </a:lnTo>
                  <a:lnTo>
                    <a:pt x="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3547" y="3575"/>
              <a:ext cx="46" cy="135"/>
            </a:xfrm>
            <a:custGeom>
              <a:avLst/>
              <a:gdLst>
                <a:gd name="T0" fmla="*/ 2 w 93"/>
                <a:gd name="T1" fmla="*/ 1 h 271"/>
                <a:gd name="T2" fmla="*/ 2 w 93"/>
                <a:gd name="T3" fmla="*/ 8 h 271"/>
                <a:gd name="T4" fmla="*/ 0 w 93"/>
                <a:gd name="T5" fmla="*/ 6 h 271"/>
                <a:gd name="T6" fmla="*/ 0 w 93"/>
                <a:gd name="T7" fmla="*/ 0 h 271"/>
                <a:gd name="T8" fmla="*/ 2 w 93"/>
                <a:gd name="T9" fmla="*/ 1 h 271"/>
                <a:gd name="T10" fmla="*/ 2 w 93"/>
                <a:gd name="T11" fmla="*/ 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71">
                  <a:moveTo>
                    <a:pt x="93" y="45"/>
                  </a:moveTo>
                  <a:lnTo>
                    <a:pt x="86" y="271"/>
                  </a:lnTo>
                  <a:lnTo>
                    <a:pt x="0" y="222"/>
                  </a:lnTo>
                  <a:lnTo>
                    <a:pt x="22" y="0"/>
                  </a:lnTo>
                  <a:lnTo>
                    <a:pt x="93" y="45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529" y="3506"/>
              <a:ext cx="169" cy="107"/>
            </a:xfrm>
            <a:custGeom>
              <a:avLst/>
              <a:gdLst>
                <a:gd name="T0" fmla="*/ 2 w 337"/>
                <a:gd name="T1" fmla="*/ 6 h 213"/>
                <a:gd name="T2" fmla="*/ 4 w 337"/>
                <a:gd name="T3" fmla="*/ 7 h 213"/>
                <a:gd name="T4" fmla="*/ 8 w 337"/>
                <a:gd name="T5" fmla="*/ 7 h 213"/>
                <a:gd name="T6" fmla="*/ 11 w 337"/>
                <a:gd name="T7" fmla="*/ 4 h 213"/>
                <a:gd name="T8" fmla="*/ 11 w 337"/>
                <a:gd name="T9" fmla="*/ 3 h 213"/>
                <a:gd name="T10" fmla="*/ 8 w 337"/>
                <a:gd name="T11" fmla="*/ 1 h 213"/>
                <a:gd name="T12" fmla="*/ 4 w 337"/>
                <a:gd name="T13" fmla="*/ 0 h 213"/>
                <a:gd name="T14" fmla="*/ 1 w 337"/>
                <a:gd name="T15" fmla="*/ 3 h 213"/>
                <a:gd name="T16" fmla="*/ 0 w 337"/>
                <a:gd name="T17" fmla="*/ 5 h 213"/>
                <a:gd name="T18" fmla="*/ 2 w 337"/>
                <a:gd name="T19" fmla="*/ 6 h 213"/>
                <a:gd name="T20" fmla="*/ 2 w 337"/>
                <a:gd name="T21" fmla="*/ 6 h 2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7" h="213">
                  <a:moveTo>
                    <a:pt x="64" y="171"/>
                  </a:moveTo>
                  <a:lnTo>
                    <a:pt x="128" y="213"/>
                  </a:lnTo>
                  <a:lnTo>
                    <a:pt x="246" y="212"/>
                  </a:lnTo>
                  <a:lnTo>
                    <a:pt x="335" y="127"/>
                  </a:lnTo>
                  <a:lnTo>
                    <a:pt x="337" y="85"/>
                  </a:lnTo>
                  <a:lnTo>
                    <a:pt x="238" y="7"/>
                  </a:lnTo>
                  <a:lnTo>
                    <a:pt x="106" y="0"/>
                  </a:lnTo>
                  <a:lnTo>
                    <a:pt x="1" y="83"/>
                  </a:lnTo>
                  <a:lnTo>
                    <a:pt x="0" y="145"/>
                  </a:lnTo>
                  <a:lnTo>
                    <a:pt x="64" y="171"/>
                  </a:lnTo>
                  <a:close/>
                </a:path>
              </a:pathLst>
            </a:custGeom>
            <a:solidFill>
              <a:srgbClr val="E69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472" y="3139"/>
              <a:ext cx="326" cy="209"/>
            </a:xfrm>
            <a:custGeom>
              <a:avLst/>
              <a:gdLst>
                <a:gd name="T0" fmla="*/ 1 w 653"/>
                <a:gd name="T1" fmla="*/ 0 h 419"/>
                <a:gd name="T2" fmla="*/ 20 w 653"/>
                <a:gd name="T3" fmla="*/ 11 h 419"/>
                <a:gd name="T4" fmla="*/ 19 w 653"/>
                <a:gd name="T5" fmla="*/ 12 h 419"/>
                <a:gd name="T6" fmla="*/ 11 w 653"/>
                <a:gd name="T7" fmla="*/ 13 h 419"/>
                <a:gd name="T8" fmla="*/ 0 w 653"/>
                <a:gd name="T9" fmla="*/ 6 h 419"/>
                <a:gd name="T10" fmla="*/ 1 w 653"/>
                <a:gd name="T11" fmla="*/ 0 h 419"/>
                <a:gd name="T12" fmla="*/ 1 w 653"/>
                <a:gd name="T13" fmla="*/ 0 h 4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3" h="419">
                  <a:moveTo>
                    <a:pt x="32" y="0"/>
                  </a:moveTo>
                  <a:lnTo>
                    <a:pt x="653" y="358"/>
                  </a:lnTo>
                  <a:lnTo>
                    <a:pt x="626" y="385"/>
                  </a:lnTo>
                  <a:lnTo>
                    <a:pt x="370" y="419"/>
                  </a:lnTo>
                  <a:lnTo>
                    <a:pt x="0" y="20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7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3469" y="3220"/>
              <a:ext cx="231" cy="217"/>
            </a:xfrm>
            <a:custGeom>
              <a:avLst/>
              <a:gdLst>
                <a:gd name="T0" fmla="*/ 1 w 462"/>
                <a:gd name="T1" fmla="*/ 0 h 433"/>
                <a:gd name="T2" fmla="*/ 15 w 462"/>
                <a:gd name="T3" fmla="*/ 8 h 433"/>
                <a:gd name="T4" fmla="*/ 14 w 462"/>
                <a:gd name="T5" fmla="*/ 14 h 433"/>
                <a:gd name="T6" fmla="*/ 0 w 462"/>
                <a:gd name="T7" fmla="*/ 8 h 433"/>
                <a:gd name="T8" fmla="*/ 1 w 462"/>
                <a:gd name="T9" fmla="*/ 0 h 433"/>
                <a:gd name="T10" fmla="*/ 1 w 462"/>
                <a:gd name="T11" fmla="*/ 0 h 4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2" h="433">
                  <a:moveTo>
                    <a:pt x="30" y="0"/>
                  </a:moveTo>
                  <a:lnTo>
                    <a:pt x="462" y="232"/>
                  </a:lnTo>
                  <a:lnTo>
                    <a:pt x="417" y="433"/>
                  </a:lnTo>
                  <a:lnTo>
                    <a:pt x="0" y="23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3679" y="3315"/>
              <a:ext cx="122" cy="120"/>
            </a:xfrm>
            <a:custGeom>
              <a:avLst/>
              <a:gdLst>
                <a:gd name="T0" fmla="*/ 0 w 244"/>
                <a:gd name="T1" fmla="*/ 8 h 240"/>
                <a:gd name="T2" fmla="*/ 2 w 244"/>
                <a:gd name="T3" fmla="*/ 2 h 240"/>
                <a:gd name="T4" fmla="*/ 8 w 244"/>
                <a:gd name="T5" fmla="*/ 0 h 240"/>
                <a:gd name="T6" fmla="*/ 6 w 244"/>
                <a:gd name="T7" fmla="*/ 8 h 240"/>
                <a:gd name="T8" fmla="*/ 0 w 244"/>
                <a:gd name="T9" fmla="*/ 8 h 240"/>
                <a:gd name="T10" fmla="*/ 0 w 244"/>
                <a:gd name="T11" fmla="*/ 8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">
                  <a:moveTo>
                    <a:pt x="0" y="240"/>
                  </a:moveTo>
                  <a:lnTo>
                    <a:pt x="33" y="34"/>
                  </a:lnTo>
                  <a:lnTo>
                    <a:pt x="244" y="0"/>
                  </a:lnTo>
                  <a:lnTo>
                    <a:pt x="188" y="23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3216" y="2965"/>
              <a:ext cx="216" cy="84"/>
            </a:xfrm>
            <a:custGeom>
              <a:avLst/>
              <a:gdLst>
                <a:gd name="T0" fmla="*/ 4 w 432"/>
                <a:gd name="T1" fmla="*/ 0 h 170"/>
                <a:gd name="T2" fmla="*/ 9 w 432"/>
                <a:gd name="T3" fmla="*/ 0 h 170"/>
                <a:gd name="T4" fmla="*/ 14 w 432"/>
                <a:gd name="T5" fmla="*/ 4 h 170"/>
                <a:gd name="T6" fmla="*/ 0 w 432"/>
                <a:gd name="T7" fmla="*/ 5 h 170"/>
                <a:gd name="T8" fmla="*/ 4 w 432"/>
                <a:gd name="T9" fmla="*/ 0 h 170"/>
                <a:gd name="T10" fmla="*/ 4 w 432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2" h="170">
                  <a:moveTo>
                    <a:pt x="118" y="0"/>
                  </a:moveTo>
                  <a:lnTo>
                    <a:pt x="270" y="13"/>
                  </a:lnTo>
                  <a:lnTo>
                    <a:pt x="432" y="148"/>
                  </a:lnTo>
                  <a:lnTo>
                    <a:pt x="0" y="1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3047" y="2739"/>
              <a:ext cx="250" cy="341"/>
            </a:xfrm>
            <a:custGeom>
              <a:avLst/>
              <a:gdLst>
                <a:gd name="T0" fmla="*/ 11 w 501"/>
                <a:gd name="T1" fmla="*/ 0 h 681"/>
                <a:gd name="T2" fmla="*/ 15 w 501"/>
                <a:gd name="T3" fmla="*/ 3 h 681"/>
                <a:gd name="T4" fmla="*/ 3 w 501"/>
                <a:gd name="T5" fmla="*/ 22 h 681"/>
                <a:gd name="T6" fmla="*/ 0 w 501"/>
                <a:gd name="T7" fmla="*/ 18 h 681"/>
                <a:gd name="T8" fmla="*/ 9 w 501"/>
                <a:gd name="T9" fmla="*/ 1 h 681"/>
                <a:gd name="T10" fmla="*/ 11 w 501"/>
                <a:gd name="T11" fmla="*/ 0 h 681"/>
                <a:gd name="T12" fmla="*/ 11 w 501"/>
                <a:gd name="T13" fmla="*/ 0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1" h="681">
                  <a:moveTo>
                    <a:pt x="370" y="0"/>
                  </a:moveTo>
                  <a:lnTo>
                    <a:pt x="501" y="78"/>
                  </a:lnTo>
                  <a:lnTo>
                    <a:pt x="98" y="681"/>
                  </a:lnTo>
                  <a:lnTo>
                    <a:pt x="0" y="570"/>
                  </a:lnTo>
                  <a:lnTo>
                    <a:pt x="304" y="3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3331" y="2799"/>
              <a:ext cx="169" cy="230"/>
            </a:xfrm>
            <a:custGeom>
              <a:avLst/>
              <a:gdLst>
                <a:gd name="T0" fmla="*/ 0 w 337"/>
                <a:gd name="T1" fmla="*/ 10 h 461"/>
                <a:gd name="T2" fmla="*/ 5 w 337"/>
                <a:gd name="T3" fmla="*/ 14 h 461"/>
                <a:gd name="T4" fmla="*/ 11 w 337"/>
                <a:gd name="T5" fmla="*/ 1 h 461"/>
                <a:gd name="T6" fmla="*/ 5 w 337"/>
                <a:gd name="T7" fmla="*/ 0 h 461"/>
                <a:gd name="T8" fmla="*/ 0 w 337"/>
                <a:gd name="T9" fmla="*/ 10 h 461"/>
                <a:gd name="T10" fmla="*/ 0 w 337"/>
                <a:gd name="T11" fmla="*/ 10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461">
                  <a:moveTo>
                    <a:pt x="0" y="349"/>
                  </a:moveTo>
                  <a:lnTo>
                    <a:pt x="159" y="461"/>
                  </a:lnTo>
                  <a:lnTo>
                    <a:pt x="337" y="55"/>
                  </a:lnTo>
                  <a:lnTo>
                    <a:pt x="155" y="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2704" y="3044"/>
              <a:ext cx="87" cy="171"/>
            </a:xfrm>
            <a:custGeom>
              <a:avLst/>
              <a:gdLst>
                <a:gd name="T0" fmla="*/ 0 w 176"/>
                <a:gd name="T1" fmla="*/ 1 h 342"/>
                <a:gd name="T2" fmla="*/ 4 w 176"/>
                <a:gd name="T3" fmla="*/ 0 h 342"/>
                <a:gd name="T4" fmla="*/ 5 w 176"/>
                <a:gd name="T5" fmla="*/ 11 h 342"/>
                <a:gd name="T6" fmla="*/ 1 w 176"/>
                <a:gd name="T7" fmla="*/ 10 h 342"/>
                <a:gd name="T8" fmla="*/ 0 w 176"/>
                <a:gd name="T9" fmla="*/ 1 h 342"/>
                <a:gd name="T10" fmla="*/ 0 w 176"/>
                <a:gd name="T11" fmla="*/ 1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2">
                  <a:moveTo>
                    <a:pt x="0" y="21"/>
                  </a:moveTo>
                  <a:lnTo>
                    <a:pt x="142" y="0"/>
                  </a:lnTo>
                  <a:lnTo>
                    <a:pt x="176" y="342"/>
                  </a:lnTo>
                  <a:lnTo>
                    <a:pt x="55" y="30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3027" y="3033"/>
              <a:ext cx="119" cy="103"/>
            </a:xfrm>
            <a:custGeom>
              <a:avLst/>
              <a:gdLst>
                <a:gd name="T0" fmla="*/ 0 w 240"/>
                <a:gd name="T1" fmla="*/ 0 h 205"/>
                <a:gd name="T2" fmla="*/ 5 w 240"/>
                <a:gd name="T3" fmla="*/ 1 h 205"/>
                <a:gd name="T4" fmla="*/ 7 w 240"/>
                <a:gd name="T5" fmla="*/ 7 h 205"/>
                <a:gd name="T6" fmla="*/ 0 w 240"/>
                <a:gd name="T7" fmla="*/ 5 h 205"/>
                <a:gd name="T8" fmla="*/ 0 w 240"/>
                <a:gd name="T9" fmla="*/ 0 h 205"/>
                <a:gd name="T10" fmla="*/ 0 w 240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0" h="205">
                  <a:moveTo>
                    <a:pt x="7" y="0"/>
                  </a:moveTo>
                  <a:lnTo>
                    <a:pt x="187" y="14"/>
                  </a:lnTo>
                  <a:lnTo>
                    <a:pt x="240" y="205"/>
                  </a:lnTo>
                  <a:lnTo>
                    <a:pt x="0" y="13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3232" y="3113"/>
              <a:ext cx="174" cy="276"/>
            </a:xfrm>
            <a:custGeom>
              <a:avLst/>
              <a:gdLst>
                <a:gd name="T0" fmla="*/ 4 w 347"/>
                <a:gd name="T1" fmla="*/ 0 h 553"/>
                <a:gd name="T2" fmla="*/ 11 w 347"/>
                <a:gd name="T3" fmla="*/ 0 h 553"/>
                <a:gd name="T4" fmla="*/ 6 w 347"/>
                <a:gd name="T5" fmla="*/ 17 h 553"/>
                <a:gd name="T6" fmla="*/ 0 w 347"/>
                <a:gd name="T7" fmla="*/ 12 h 553"/>
                <a:gd name="T8" fmla="*/ 4 w 347"/>
                <a:gd name="T9" fmla="*/ 0 h 553"/>
                <a:gd name="T10" fmla="*/ 4 w 347"/>
                <a:gd name="T11" fmla="*/ 0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7" h="553">
                  <a:moveTo>
                    <a:pt x="117" y="23"/>
                  </a:moveTo>
                  <a:lnTo>
                    <a:pt x="347" y="0"/>
                  </a:lnTo>
                  <a:lnTo>
                    <a:pt x="192" y="553"/>
                  </a:lnTo>
                  <a:lnTo>
                    <a:pt x="0" y="407"/>
                  </a:lnTo>
                  <a:lnTo>
                    <a:pt x="117" y="23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3111" y="2744"/>
              <a:ext cx="486" cy="675"/>
            </a:xfrm>
            <a:custGeom>
              <a:avLst/>
              <a:gdLst>
                <a:gd name="T0" fmla="*/ 12 w 972"/>
                <a:gd name="T1" fmla="*/ 1 h 1351"/>
                <a:gd name="T2" fmla="*/ 0 w 972"/>
                <a:gd name="T3" fmla="*/ 18 h 1351"/>
                <a:gd name="T4" fmla="*/ 2 w 972"/>
                <a:gd name="T5" fmla="*/ 24 h 1351"/>
                <a:gd name="T6" fmla="*/ 17 w 972"/>
                <a:gd name="T7" fmla="*/ 22 h 1351"/>
                <a:gd name="T8" fmla="*/ 12 w 972"/>
                <a:gd name="T9" fmla="*/ 39 h 1351"/>
                <a:gd name="T10" fmla="*/ 13 w 972"/>
                <a:gd name="T11" fmla="*/ 42 h 1351"/>
                <a:gd name="T12" fmla="*/ 24 w 972"/>
                <a:gd name="T13" fmla="*/ 41 h 1351"/>
                <a:gd name="T14" fmla="*/ 24 w 972"/>
                <a:gd name="T15" fmla="*/ 38 h 1351"/>
                <a:gd name="T16" fmla="*/ 24 w 972"/>
                <a:gd name="T17" fmla="*/ 26 h 1351"/>
                <a:gd name="T18" fmla="*/ 26 w 972"/>
                <a:gd name="T19" fmla="*/ 19 h 1351"/>
                <a:gd name="T20" fmla="*/ 28 w 972"/>
                <a:gd name="T21" fmla="*/ 12 h 1351"/>
                <a:gd name="T22" fmla="*/ 31 w 972"/>
                <a:gd name="T23" fmla="*/ 5 h 1351"/>
                <a:gd name="T24" fmla="*/ 30 w 972"/>
                <a:gd name="T25" fmla="*/ 4 h 1351"/>
                <a:gd name="T26" fmla="*/ 23 w 972"/>
                <a:gd name="T27" fmla="*/ 6 h 1351"/>
                <a:gd name="T28" fmla="*/ 19 w 972"/>
                <a:gd name="T29" fmla="*/ 17 h 1351"/>
                <a:gd name="T30" fmla="*/ 9 w 972"/>
                <a:gd name="T31" fmla="*/ 17 h 1351"/>
                <a:gd name="T32" fmla="*/ 18 w 972"/>
                <a:gd name="T33" fmla="*/ 0 h 1351"/>
                <a:gd name="T34" fmla="*/ 16 w 972"/>
                <a:gd name="T35" fmla="*/ 0 h 1351"/>
                <a:gd name="T36" fmla="*/ 12 w 972"/>
                <a:gd name="T37" fmla="*/ 1 h 1351"/>
                <a:gd name="T38" fmla="*/ 12 w 972"/>
                <a:gd name="T39" fmla="*/ 1 h 13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2" h="1351">
                  <a:moveTo>
                    <a:pt x="362" y="57"/>
                  </a:moveTo>
                  <a:lnTo>
                    <a:pt x="0" y="592"/>
                  </a:lnTo>
                  <a:lnTo>
                    <a:pt x="57" y="789"/>
                  </a:lnTo>
                  <a:lnTo>
                    <a:pt x="538" y="722"/>
                  </a:lnTo>
                  <a:lnTo>
                    <a:pt x="366" y="1277"/>
                  </a:lnTo>
                  <a:lnTo>
                    <a:pt x="415" y="1351"/>
                  </a:lnTo>
                  <a:lnTo>
                    <a:pt x="738" y="1327"/>
                  </a:lnTo>
                  <a:lnTo>
                    <a:pt x="738" y="1217"/>
                  </a:lnTo>
                  <a:lnTo>
                    <a:pt x="765" y="843"/>
                  </a:lnTo>
                  <a:lnTo>
                    <a:pt x="807" y="608"/>
                  </a:lnTo>
                  <a:lnTo>
                    <a:pt x="865" y="412"/>
                  </a:lnTo>
                  <a:lnTo>
                    <a:pt x="972" y="160"/>
                  </a:lnTo>
                  <a:lnTo>
                    <a:pt x="958" y="134"/>
                  </a:lnTo>
                  <a:lnTo>
                    <a:pt x="724" y="200"/>
                  </a:lnTo>
                  <a:lnTo>
                    <a:pt x="580" y="557"/>
                  </a:lnTo>
                  <a:lnTo>
                    <a:pt x="272" y="551"/>
                  </a:lnTo>
                  <a:lnTo>
                    <a:pt x="563" y="25"/>
                  </a:lnTo>
                  <a:lnTo>
                    <a:pt x="504" y="0"/>
                  </a:lnTo>
                  <a:lnTo>
                    <a:pt x="362" y="57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3409" y="2751"/>
              <a:ext cx="193" cy="96"/>
            </a:xfrm>
            <a:custGeom>
              <a:avLst/>
              <a:gdLst>
                <a:gd name="T0" fmla="*/ 4 w 386"/>
                <a:gd name="T1" fmla="*/ 6 h 191"/>
                <a:gd name="T2" fmla="*/ 13 w 386"/>
                <a:gd name="T3" fmla="*/ 5 h 191"/>
                <a:gd name="T4" fmla="*/ 7 w 386"/>
                <a:gd name="T5" fmla="*/ 0 h 191"/>
                <a:gd name="T6" fmla="*/ 0 w 386"/>
                <a:gd name="T7" fmla="*/ 3 h 191"/>
                <a:gd name="T8" fmla="*/ 4 w 386"/>
                <a:gd name="T9" fmla="*/ 6 h 191"/>
                <a:gd name="T10" fmla="*/ 4 w 386"/>
                <a:gd name="T11" fmla="*/ 6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" h="191">
                  <a:moveTo>
                    <a:pt x="128" y="191"/>
                  </a:moveTo>
                  <a:lnTo>
                    <a:pt x="386" y="150"/>
                  </a:lnTo>
                  <a:lnTo>
                    <a:pt x="207" y="0"/>
                  </a:lnTo>
                  <a:lnTo>
                    <a:pt x="0" y="95"/>
                  </a:lnTo>
                  <a:lnTo>
                    <a:pt x="128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3168" y="2700"/>
              <a:ext cx="229" cy="86"/>
            </a:xfrm>
            <a:custGeom>
              <a:avLst/>
              <a:gdLst>
                <a:gd name="T0" fmla="*/ 4 w 460"/>
                <a:gd name="T1" fmla="*/ 4 h 171"/>
                <a:gd name="T2" fmla="*/ 7 w 460"/>
                <a:gd name="T3" fmla="*/ 6 h 171"/>
                <a:gd name="T4" fmla="*/ 14 w 460"/>
                <a:gd name="T5" fmla="*/ 4 h 171"/>
                <a:gd name="T6" fmla="*/ 9 w 460"/>
                <a:gd name="T7" fmla="*/ 0 h 171"/>
                <a:gd name="T8" fmla="*/ 0 w 460"/>
                <a:gd name="T9" fmla="*/ 1 h 171"/>
                <a:gd name="T10" fmla="*/ 4 w 460"/>
                <a:gd name="T11" fmla="*/ 4 h 171"/>
                <a:gd name="T12" fmla="*/ 4 w 460"/>
                <a:gd name="T13" fmla="*/ 4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0" h="171">
                  <a:moveTo>
                    <a:pt x="155" y="112"/>
                  </a:moveTo>
                  <a:lnTo>
                    <a:pt x="231" y="171"/>
                  </a:lnTo>
                  <a:lnTo>
                    <a:pt x="460" y="122"/>
                  </a:lnTo>
                  <a:lnTo>
                    <a:pt x="312" y="0"/>
                  </a:lnTo>
                  <a:lnTo>
                    <a:pt x="0" y="10"/>
                  </a:lnTo>
                  <a:lnTo>
                    <a:pt x="155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3412" y="3717"/>
              <a:ext cx="116" cy="307"/>
            </a:xfrm>
            <a:custGeom>
              <a:avLst/>
              <a:gdLst>
                <a:gd name="T0" fmla="*/ 7 w 231"/>
                <a:gd name="T1" fmla="*/ 0 h 615"/>
                <a:gd name="T2" fmla="*/ 8 w 231"/>
                <a:gd name="T3" fmla="*/ 3 h 615"/>
                <a:gd name="T4" fmla="*/ 8 w 231"/>
                <a:gd name="T5" fmla="*/ 15 h 615"/>
                <a:gd name="T6" fmla="*/ 2 w 231"/>
                <a:gd name="T7" fmla="*/ 19 h 615"/>
                <a:gd name="T8" fmla="*/ 0 w 231"/>
                <a:gd name="T9" fmla="*/ 7 h 615"/>
                <a:gd name="T10" fmla="*/ 7 w 231"/>
                <a:gd name="T11" fmla="*/ 0 h 615"/>
                <a:gd name="T12" fmla="*/ 7 w 231"/>
                <a:gd name="T13" fmla="*/ 0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1" h="615">
                  <a:moveTo>
                    <a:pt x="198" y="0"/>
                  </a:moveTo>
                  <a:lnTo>
                    <a:pt x="231" y="127"/>
                  </a:lnTo>
                  <a:lnTo>
                    <a:pt x="231" y="481"/>
                  </a:lnTo>
                  <a:lnTo>
                    <a:pt x="60" y="615"/>
                  </a:lnTo>
                  <a:lnTo>
                    <a:pt x="0" y="22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3204" y="3870"/>
              <a:ext cx="248" cy="229"/>
            </a:xfrm>
            <a:custGeom>
              <a:avLst/>
              <a:gdLst>
                <a:gd name="T0" fmla="*/ 16 w 495"/>
                <a:gd name="T1" fmla="*/ 0 h 458"/>
                <a:gd name="T2" fmla="*/ 16 w 495"/>
                <a:gd name="T3" fmla="*/ 9 h 458"/>
                <a:gd name="T4" fmla="*/ 11 w 495"/>
                <a:gd name="T5" fmla="*/ 12 h 458"/>
                <a:gd name="T6" fmla="*/ 1 w 495"/>
                <a:gd name="T7" fmla="*/ 15 h 458"/>
                <a:gd name="T8" fmla="*/ 0 w 495"/>
                <a:gd name="T9" fmla="*/ 14 h 458"/>
                <a:gd name="T10" fmla="*/ 2 w 495"/>
                <a:gd name="T11" fmla="*/ 3 h 458"/>
                <a:gd name="T12" fmla="*/ 16 w 495"/>
                <a:gd name="T13" fmla="*/ 0 h 458"/>
                <a:gd name="T14" fmla="*/ 16 w 495"/>
                <a:gd name="T15" fmla="*/ 0 h 4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5" h="458">
                  <a:moveTo>
                    <a:pt x="483" y="0"/>
                  </a:moveTo>
                  <a:lnTo>
                    <a:pt x="495" y="288"/>
                  </a:lnTo>
                  <a:lnTo>
                    <a:pt x="333" y="368"/>
                  </a:lnTo>
                  <a:lnTo>
                    <a:pt x="32" y="458"/>
                  </a:lnTo>
                  <a:lnTo>
                    <a:pt x="0" y="421"/>
                  </a:lnTo>
                  <a:lnTo>
                    <a:pt x="49" y="7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3084" y="3835"/>
              <a:ext cx="158" cy="257"/>
            </a:xfrm>
            <a:custGeom>
              <a:avLst/>
              <a:gdLst>
                <a:gd name="T0" fmla="*/ 9 w 317"/>
                <a:gd name="T1" fmla="*/ 6 h 516"/>
                <a:gd name="T2" fmla="*/ 8 w 317"/>
                <a:gd name="T3" fmla="*/ 16 h 516"/>
                <a:gd name="T4" fmla="*/ 0 w 317"/>
                <a:gd name="T5" fmla="*/ 9 h 516"/>
                <a:gd name="T6" fmla="*/ 1 w 317"/>
                <a:gd name="T7" fmla="*/ 0 h 516"/>
                <a:gd name="T8" fmla="*/ 3 w 317"/>
                <a:gd name="T9" fmla="*/ 0 h 516"/>
                <a:gd name="T10" fmla="*/ 9 w 317"/>
                <a:gd name="T11" fmla="*/ 6 h 516"/>
                <a:gd name="T12" fmla="*/ 9 w 317"/>
                <a:gd name="T13" fmla="*/ 6 h 5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7" h="516">
                  <a:moveTo>
                    <a:pt x="317" y="214"/>
                  </a:moveTo>
                  <a:lnTo>
                    <a:pt x="269" y="516"/>
                  </a:lnTo>
                  <a:lnTo>
                    <a:pt x="0" y="316"/>
                  </a:lnTo>
                  <a:lnTo>
                    <a:pt x="61" y="0"/>
                  </a:lnTo>
                  <a:lnTo>
                    <a:pt x="117" y="9"/>
                  </a:lnTo>
                  <a:lnTo>
                    <a:pt x="317" y="214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3009" y="3359"/>
              <a:ext cx="195" cy="159"/>
            </a:xfrm>
            <a:custGeom>
              <a:avLst/>
              <a:gdLst>
                <a:gd name="T0" fmla="*/ 0 w 391"/>
                <a:gd name="T1" fmla="*/ 1 h 318"/>
                <a:gd name="T2" fmla="*/ 5 w 391"/>
                <a:gd name="T3" fmla="*/ 0 h 318"/>
                <a:gd name="T4" fmla="*/ 12 w 391"/>
                <a:gd name="T5" fmla="*/ 2 h 318"/>
                <a:gd name="T6" fmla="*/ 7 w 391"/>
                <a:gd name="T7" fmla="*/ 10 h 318"/>
                <a:gd name="T8" fmla="*/ 5 w 391"/>
                <a:gd name="T9" fmla="*/ 8 h 318"/>
                <a:gd name="T10" fmla="*/ 0 w 391"/>
                <a:gd name="T11" fmla="*/ 8 h 318"/>
                <a:gd name="T12" fmla="*/ 0 w 391"/>
                <a:gd name="T13" fmla="*/ 1 h 318"/>
                <a:gd name="T14" fmla="*/ 0 w 391"/>
                <a:gd name="T15" fmla="*/ 1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" h="318">
                  <a:moveTo>
                    <a:pt x="0" y="15"/>
                  </a:moveTo>
                  <a:lnTo>
                    <a:pt x="188" y="0"/>
                  </a:lnTo>
                  <a:lnTo>
                    <a:pt x="391" y="45"/>
                  </a:lnTo>
                  <a:lnTo>
                    <a:pt x="239" y="318"/>
                  </a:lnTo>
                  <a:lnTo>
                    <a:pt x="162" y="225"/>
                  </a:lnTo>
                  <a:lnTo>
                    <a:pt x="16" y="2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3272" y="3384"/>
              <a:ext cx="104" cy="204"/>
            </a:xfrm>
            <a:custGeom>
              <a:avLst/>
              <a:gdLst>
                <a:gd name="T0" fmla="*/ 6 w 210"/>
                <a:gd name="T1" fmla="*/ 12 h 410"/>
                <a:gd name="T2" fmla="*/ 6 w 210"/>
                <a:gd name="T3" fmla="*/ 12 h 410"/>
                <a:gd name="T4" fmla="*/ 0 w 210"/>
                <a:gd name="T5" fmla="*/ 11 h 410"/>
                <a:gd name="T6" fmla="*/ 2 w 210"/>
                <a:gd name="T7" fmla="*/ 4 h 410"/>
                <a:gd name="T8" fmla="*/ 2 w 210"/>
                <a:gd name="T9" fmla="*/ 0 h 410"/>
                <a:gd name="T10" fmla="*/ 4 w 210"/>
                <a:gd name="T11" fmla="*/ 2 h 410"/>
                <a:gd name="T12" fmla="*/ 6 w 210"/>
                <a:gd name="T13" fmla="*/ 6 h 410"/>
                <a:gd name="T14" fmla="*/ 5 w 210"/>
                <a:gd name="T15" fmla="*/ 11 h 410"/>
                <a:gd name="T16" fmla="*/ 6 w 210"/>
                <a:gd name="T17" fmla="*/ 12 h 410"/>
                <a:gd name="T18" fmla="*/ 6 w 210"/>
                <a:gd name="T19" fmla="*/ 12 h 4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410">
                  <a:moveTo>
                    <a:pt x="210" y="390"/>
                  </a:moveTo>
                  <a:lnTo>
                    <a:pt x="199" y="410"/>
                  </a:lnTo>
                  <a:lnTo>
                    <a:pt x="0" y="384"/>
                  </a:lnTo>
                  <a:lnTo>
                    <a:pt x="80" y="145"/>
                  </a:lnTo>
                  <a:lnTo>
                    <a:pt x="94" y="0"/>
                  </a:lnTo>
                  <a:lnTo>
                    <a:pt x="159" y="83"/>
                  </a:lnTo>
                  <a:lnTo>
                    <a:pt x="206" y="224"/>
                  </a:lnTo>
                  <a:lnTo>
                    <a:pt x="187" y="364"/>
                  </a:lnTo>
                  <a:lnTo>
                    <a:pt x="210" y="3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3199" y="3597"/>
              <a:ext cx="166" cy="197"/>
            </a:xfrm>
            <a:custGeom>
              <a:avLst/>
              <a:gdLst>
                <a:gd name="T0" fmla="*/ 0 w 331"/>
                <a:gd name="T1" fmla="*/ 0 h 393"/>
                <a:gd name="T2" fmla="*/ 8 w 331"/>
                <a:gd name="T3" fmla="*/ 2 h 393"/>
                <a:gd name="T4" fmla="*/ 11 w 331"/>
                <a:gd name="T5" fmla="*/ 6 h 393"/>
                <a:gd name="T6" fmla="*/ 4 w 331"/>
                <a:gd name="T7" fmla="*/ 13 h 393"/>
                <a:gd name="T8" fmla="*/ 3 w 331"/>
                <a:gd name="T9" fmla="*/ 10 h 393"/>
                <a:gd name="T10" fmla="*/ 0 w 331"/>
                <a:gd name="T11" fmla="*/ 9 h 393"/>
                <a:gd name="T12" fmla="*/ 0 w 331"/>
                <a:gd name="T13" fmla="*/ 0 h 393"/>
                <a:gd name="T14" fmla="*/ 0 w 331"/>
                <a:gd name="T15" fmla="*/ 0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1" h="393">
                  <a:moveTo>
                    <a:pt x="0" y="0"/>
                  </a:moveTo>
                  <a:lnTo>
                    <a:pt x="234" y="48"/>
                  </a:lnTo>
                  <a:lnTo>
                    <a:pt x="331" y="177"/>
                  </a:lnTo>
                  <a:lnTo>
                    <a:pt x="124" y="393"/>
                  </a:lnTo>
                  <a:lnTo>
                    <a:pt x="88" y="304"/>
                  </a:lnTo>
                  <a:lnTo>
                    <a:pt x="0" y="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3044" y="3616"/>
              <a:ext cx="186" cy="158"/>
            </a:xfrm>
            <a:custGeom>
              <a:avLst/>
              <a:gdLst>
                <a:gd name="T0" fmla="*/ 2 w 371"/>
                <a:gd name="T1" fmla="*/ 1 h 315"/>
                <a:gd name="T2" fmla="*/ 12 w 371"/>
                <a:gd name="T3" fmla="*/ 0 h 315"/>
                <a:gd name="T4" fmla="*/ 11 w 371"/>
                <a:gd name="T5" fmla="*/ 8 h 315"/>
                <a:gd name="T6" fmla="*/ 9 w 371"/>
                <a:gd name="T7" fmla="*/ 7 h 315"/>
                <a:gd name="T8" fmla="*/ 2 w 371"/>
                <a:gd name="T9" fmla="*/ 10 h 315"/>
                <a:gd name="T10" fmla="*/ 0 w 371"/>
                <a:gd name="T11" fmla="*/ 9 h 315"/>
                <a:gd name="T12" fmla="*/ 2 w 371"/>
                <a:gd name="T13" fmla="*/ 1 h 315"/>
                <a:gd name="T14" fmla="*/ 2 w 371"/>
                <a:gd name="T15" fmla="*/ 1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1" h="315">
                  <a:moveTo>
                    <a:pt x="38" y="2"/>
                  </a:moveTo>
                  <a:lnTo>
                    <a:pt x="371" y="0"/>
                  </a:lnTo>
                  <a:lnTo>
                    <a:pt x="352" y="241"/>
                  </a:lnTo>
                  <a:lnTo>
                    <a:pt x="269" y="224"/>
                  </a:lnTo>
                  <a:lnTo>
                    <a:pt x="34" y="315"/>
                  </a:lnTo>
                  <a:lnTo>
                    <a:pt x="0" y="273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2994" y="3532"/>
              <a:ext cx="90" cy="235"/>
            </a:xfrm>
            <a:custGeom>
              <a:avLst/>
              <a:gdLst>
                <a:gd name="T0" fmla="*/ 6 w 180"/>
                <a:gd name="T1" fmla="*/ 7 h 469"/>
                <a:gd name="T2" fmla="*/ 5 w 180"/>
                <a:gd name="T3" fmla="*/ 15 h 469"/>
                <a:gd name="T4" fmla="*/ 0 w 180"/>
                <a:gd name="T5" fmla="*/ 10 h 469"/>
                <a:gd name="T6" fmla="*/ 2 w 180"/>
                <a:gd name="T7" fmla="*/ 0 h 469"/>
                <a:gd name="T8" fmla="*/ 2 w 180"/>
                <a:gd name="T9" fmla="*/ 0 h 469"/>
                <a:gd name="T10" fmla="*/ 6 w 180"/>
                <a:gd name="T11" fmla="*/ 7 h 469"/>
                <a:gd name="T12" fmla="*/ 6 w 180"/>
                <a:gd name="T13" fmla="*/ 7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" h="469">
                  <a:moveTo>
                    <a:pt x="180" y="201"/>
                  </a:moveTo>
                  <a:lnTo>
                    <a:pt x="139" y="469"/>
                  </a:lnTo>
                  <a:lnTo>
                    <a:pt x="0" y="307"/>
                  </a:lnTo>
                  <a:lnTo>
                    <a:pt x="33" y="0"/>
                  </a:lnTo>
                  <a:lnTo>
                    <a:pt x="63" y="0"/>
                  </a:lnTo>
                  <a:lnTo>
                    <a:pt x="180" y="201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2977" y="3284"/>
              <a:ext cx="540" cy="667"/>
            </a:xfrm>
            <a:custGeom>
              <a:avLst/>
              <a:gdLst>
                <a:gd name="T0" fmla="*/ 2 w 1079"/>
                <a:gd name="T1" fmla="*/ 6 h 1335"/>
                <a:gd name="T2" fmla="*/ 3 w 1079"/>
                <a:gd name="T3" fmla="*/ 5 h 1335"/>
                <a:gd name="T4" fmla="*/ 4 w 1079"/>
                <a:gd name="T5" fmla="*/ 5 h 1335"/>
                <a:gd name="T6" fmla="*/ 5 w 1079"/>
                <a:gd name="T7" fmla="*/ 5 h 1335"/>
                <a:gd name="T8" fmla="*/ 7 w 1079"/>
                <a:gd name="T9" fmla="*/ 5 h 1335"/>
                <a:gd name="T10" fmla="*/ 9 w 1079"/>
                <a:gd name="T11" fmla="*/ 5 h 1335"/>
                <a:gd name="T12" fmla="*/ 10 w 1079"/>
                <a:gd name="T13" fmla="*/ 6 h 1335"/>
                <a:gd name="T14" fmla="*/ 12 w 1079"/>
                <a:gd name="T15" fmla="*/ 6 h 1335"/>
                <a:gd name="T16" fmla="*/ 13 w 1079"/>
                <a:gd name="T17" fmla="*/ 13 h 1335"/>
                <a:gd name="T18" fmla="*/ 3 w 1079"/>
                <a:gd name="T19" fmla="*/ 15 h 1335"/>
                <a:gd name="T20" fmla="*/ 7 w 1079"/>
                <a:gd name="T21" fmla="*/ 22 h 1335"/>
                <a:gd name="T22" fmla="*/ 8 w 1079"/>
                <a:gd name="T23" fmla="*/ 21 h 1335"/>
                <a:gd name="T24" fmla="*/ 10 w 1079"/>
                <a:gd name="T25" fmla="*/ 21 h 1335"/>
                <a:gd name="T26" fmla="*/ 13 w 1079"/>
                <a:gd name="T27" fmla="*/ 21 h 1335"/>
                <a:gd name="T28" fmla="*/ 16 w 1079"/>
                <a:gd name="T29" fmla="*/ 21 h 1335"/>
                <a:gd name="T30" fmla="*/ 18 w 1079"/>
                <a:gd name="T31" fmla="*/ 21 h 1335"/>
                <a:gd name="T32" fmla="*/ 21 w 1079"/>
                <a:gd name="T33" fmla="*/ 22 h 1335"/>
                <a:gd name="T34" fmla="*/ 22 w 1079"/>
                <a:gd name="T35" fmla="*/ 23 h 1335"/>
                <a:gd name="T36" fmla="*/ 23 w 1079"/>
                <a:gd name="T37" fmla="*/ 31 h 1335"/>
                <a:gd name="T38" fmla="*/ 9 w 1079"/>
                <a:gd name="T39" fmla="*/ 34 h 1335"/>
                <a:gd name="T40" fmla="*/ 17 w 1079"/>
                <a:gd name="T41" fmla="*/ 41 h 1335"/>
                <a:gd name="T42" fmla="*/ 19 w 1079"/>
                <a:gd name="T43" fmla="*/ 41 h 1335"/>
                <a:gd name="T44" fmla="*/ 21 w 1079"/>
                <a:gd name="T45" fmla="*/ 41 h 1335"/>
                <a:gd name="T46" fmla="*/ 24 w 1079"/>
                <a:gd name="T47" fmla="*/ 40 h 1335"/>
                <a:gd name="T48" fmla="*/ 28 w 1079"/>
                <a:gd name="T49" fmla="*/ 39 h 1335"/>
                <a:gd name="T50" fmla="*/ 31 w 1079"/>
                <a:gd name="T51" fmla="*/ 37 h 1335"/>
                <a:gd name="T52" fmla="*/ 33 w 1079"/>
                <a:gd name="T53" fmla="*/ 34 h 1335"/>
                <a:gd name="T54" fmla="*/ 34 w 1079"/>
                <a:gd name="T55" fmla="*/ 31 h 1335"/>
                <a:gd name="T56" fmla="*/ 34 w 1079"/>
                <a:gd name="T57" fmla="*/ 26 h 1335"/>
                <a:gd name="T58" fmla="*/ 26 w 1079"/>
                <a:gd name="T59" fmla="*/ 18 h 1335"/>
                <a:gd name="T60" fmla="*/ 24 w 1079"/>
                <a:gd name="T61" fmla="*/ 18 h 1335"/>
                <a:gd name="T62" fmla="*/ 24 w 1079"/>
                <a:gd name="T63" fmla="*/ 18 h 1335"/>
                <a:gd name="T64" fmla="*/ 23 w 1079"/>
                <a:gd name="T65" fmla="*/ 18 h 1335"/>
                <a:gd name="T66" fmla="*/ 23 w 1079"/>
                <a:gd name="T67" fmla="*/ 17 h 1335"/>
                <a:gd name="T68" fmla="*/ 22 w 1079"/>
                <a:gd name="T69" fmla="*/ 17 h 1335"/>
                <a:gd name="T70" fmla="*/ 22 w 1079"/>
                <a:gd name="T71" fmla="*/ 17 h 1335"/>
                <a:gd name="T72" fmla="*/ 21 w 1079"/>
                <a:gd name="T73" fmla="*/ 17 h 1335"/>
                <a:gd name="T74" fmla="*/ 21 w 1079"/>
                <a:gd name="T75" fmla="*/ 17 h 1335"/>
                <a:gd name="T76" fmla="*/ 21 w 1079"/>
                <a:gd name="T77" fmla="*/ 17 h 1335"/>
                <a:gd name="T78" fmla="*/ 22 w 1079"/>
                <a:gd name="T79" fmla="*/ 16 h 1335"/>
                <a:gd name="T80" fmla="*/ 22 w 1079"/>
                <a:gd name="T81" fmla="*/ 16 h 1335"/>
                <a:gd name="T82" fmla="*/ 23 w 1079"/>
                <a:gd name="T83" fmla="*/ 14 h 1335"/>
                <a:gd name="T84" fmla="*/ 24 w 1079"/>
                <a:gd name="T85" fmla="*/ 13 h 1335"/>
                <a:gd name="T86" fmla="*/ 24 w 1079"/>
                <a:gd name="T87" fmla="*/ 11 h 1335"/>
                <a:gd name="T88" fmla="*/ 23 w 1079"/>
                <a:gd name="T89" fmla="*/ 9 h 1335"/>
                <a:gd name="T90" fmla="*/ 22 w 1079"/>
                <a:gd name="T91" fmla="*/ 6 h 1335"/>
                <a:gd name="T92" fmla="*/ 11 w 1079"/>
                <a:gd name="T93" fmla="*/ 0 h 1335"/>
                <a:gd name="T94" fmla="*/ 2 w 1079"/>
                <a:gd name="T95" fmla="*/ 6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1335">
                  <a:moveTo>
                    <a:pt x="63" y="194"/>
                  </a:moveTo>
                  <a:lnTo>
                    <a:pt x="64" y="193"/>
                  </a:lnTo>
                  <a:lnTo>
                    <a:pt x="71" y="191"/>
                  </a:lnTo>
                  <a:lnTo>
                    <a:pt x="82" y="190"/>
                  </a:lnTo>
                  <a:lnTo>
                    <a:pt x="97" y="189"/>
                  </a:lnTo>
                  <a:lnTo>
                    <a:pt x="113" y="186"/>
                  </a:lnTo>
                  <a:lnTo>
                    <a:pt x="133" y="185"/>
                  </a:lnTo>
                  <a:lnTo>
                    <a:pt x="157" y="185"/>
                  </a:lnTo>
                  <a:lnTo>
                    <a:pt x="182" y="185"/>
                  </a:lnTo>
                  <a:lnTo>
                    <a:pt x="207" y="184"/>
                  </a:lnTo>
                  <a:lnTo>
                    <a:pt x="234" y="185"/>
                  </a:lnTo>
                  <a:lnTo>
                    <a:pt x="261" y="186"/>
                  </a:lnTo>
                  <a:lnTo>
                    <a:pt x="290" y="191"/>
                  </a:lnTo>
                  <a:lnTo>
                    <a:pt x="317" y="195"/>
                  </a:lnTo>
                  <a:lnTo>
                    <a:pt x="343" y="203"/>
                  </a:lnTo>
                  <a:lnTo>
                    <a:pt x="367" y="211"/>
                  </a:lnTo>
                  <a:lnTo>
                    <a:pt x="392" y="225"/>
                  </a:lnTo>
                  <a:lnTo>
                    <a:pt x="400" y="420"/>
                  </a:lnTo>
                  <a:lnTo>
                    <a:pt x="276" y="477"/>
                  </a:lnTo>
                  <a:lnTo>
                    <a:pt x="74" y="486"/>
                  </a:lnTo>
                  <a:lnTo>
                    <a:pt x="214" y="708"/>
                  </a:lnTo>
                  <a:lnTo>
                    <a:pt x="218" y="706"/>
                  </a:lnTo>
                  <a:lnTo>
                    <a:pt x="233" y="703"/>
                  </a:lnTo>
                  <a:lnTo>
                    <a:pt x="253" y="698"/>
                  </a:lnTo>
                  <a:lnTo>
                    <a:pt x="283" y="694"/>
                  </a:lnTo>
                  <a:lnTo>
                    <a:pt x="316" y="689"/>
                  </a:lnTo>
                  <a:lnTo>
                    <a:pt x="354" y="684"/>
                  </a:lnTo>
                  <a:lnTo>
                    <a:pt x="395" y="681"/>
                  </a:lnTo>
                  <a:lnTo>
                    <a:pt x="440" y="681"/>
                  </a:lnTo>
                  <a:lnTo>
                    <a:pt x="483" y="681"/>
                  </a:lnTo>
                  <a:lnTo>
                    <a:pt x="527" y="684"/>
                  </a:lnTo>
                  <a:lnTo>
                    <a:pt x="569" y="690"/>
                  </a:lnTo>
                  <a:lnTo>
                    <a:pt x="610" y="703"/>
                  </a:lnTo>
                  <a:lnTo>
                    <a:pt x="644" y="717"/>
                  </a:lnTo>
                  <a:lnTo>
                    <a:pt x="676" y="739"/>
                  </a:lnTo>
                  <a:lnTo>
                    <a:pt x="699" y="766"/>
                  </a:lnTo>
                  <a:lnTo>
                    <a:pt x="718" y="799"/>
                  </a:lnTo>
                  <a:lnTo>
                    <a:pt x="713" y="1002"/>
                  </a:lnTo>
                  <a:lnTo>
                    <a:pt x="544" y="1114"/>
                  </a:lnTo>
                  <a:lnTo>
                    <a:pt x="272" y="1111"/>
                  </a:lnTo>
                  <a:lnTo>
                    <a:pt x="529" y="1335"/>
                  </a:lnTo>
                  <a:lnTo>
                    <a:pt x="535" y="1335"/>
                  </a:lnTo>
                  <a:lnTo>
                    <a:pt x="552" y="1333"/>
                  </a:lnTo>
                  <a:lnTo>
                    <a:pt x="580" y="1328"/>
                  </a:lnTo>
                  <a:lnTo>
                    <a:pt x="618" y="1326"/>
                  </a:lnTo>
                  <a:lnTo>
                    <a:pt x="660" y="1318"/>
                  </a:lnTo>
                  <a:lnTo>
                    <a:pt x="709" y="1308"/>
                  </a:lnTo>
                  <a:lnTo>
                    <a:pt x="761" y="1294"/>
                  </a:lnTo>
                  <a:lnTo>
                    <a:pt x="814" y="1277"/>
                  </a:lnTo>
                  <a:lnTo>
                    <a:pt x="865" y="1256"/>
                  </a:lnTo>
                  <a:lnTo>
                    <a:pt x="916" y="1229"/>
                  </a:lnTo>
                  <a:lnTo>
                    <a:pt x="962" y="1197"/>
                  </a:lnTo>
                  <a:lnTo>
                    <a:pt x="1004" y="1160"/>
                  </a:lnTo>
                  <a:lnTo>
                    <a:pt x="1037" y="1115"/>
                  </a:lnTo>
                  <a:lnTo>
                    <a:pt x="1063" y="1064"/>
                  </a:lnTo>
                  <a:lnTo>
                    <a:pt x="1078" y="1007"/>
                  </a:lnTo>
                  <a:lnTo>
                    <a:pt x="1079" y="942"/>
                  </a:lnTo>
                  <a:lnTo>
                    <a:pt x="1064" y="835"/>
                  </a:lnTo>
                  <a:lnTo>
                    <a:pt x="974" y="680"/>
                  </a:lnTo>
                  <a:lnTo>
                    <a:pt x="823" y="590"/>
                  </a:lnTo>
                  <a:lnTo>
                    <a:pt x="758" y="583"/>
                  </a:lnTo>
                  <a:lnTo>
                    <a:pt x="754" y="582"/>
                  </a:lnTo>
                  <a:lnTo>
                    <a:pt x="748" y="581"/>
                  </a:lnTo>
                  <a:lnTo>
                    <a:pt x="744" y="578"/>
                  </a:lnTo>
                  <a:lnTo>
                    <a:pt x="739" y="577"/>
                  </a:lnTo>
                  <a:lnTo>
                    <a:pt x="732" y="577"/>
                  </a:lnTo>
                  <a:lnTo>
                    <a:pt x="727" y="576"/>
                  </a:lnTo>
                  <a:lnTo>
                    <a:pt x="718" y="573"/>
                  </a:lnTo>
                  <a:lnTo>
                    <a:pt x="712" y="570"/>
                  </a:lnTo>
                  <a:lnTo>
                    <a:pt x="702" y="569"/>
                  </a:lnTo>
                  <a:lnTo>
                    <a:pt x="694" y="568"/>
                  </a:lnTo>
                  <a:lnTo>
                    <a:pt x="683" y="565"/>
                  </a:lnTo>
                  <a:lnTo>
                    <a:pt x="674" y="564"/>
                  </a:lnTo>
                  <a:lnTo>
                    <a:pt x="661" y="563"/>
                  </a:lnTo>
                  <a:lnTo>
                    <a:pt x="652" y="563"/>
                  </a:lnTo>
                  <a:lnTo>
                    <a:pt x="652" y="560"/>
                  </a:lnTo>
                  <a:lnTo>
                    <a:pt x="655" y="558"/>
                  </a:lnTo>
                  <a:lnTo>
                    <a:pt x="661" y="553"/>
                  </a:lnTo>
                  <a:lnTo>
                    <a:pt x="671" y="546"/>
                  </a:lnTo>
                  <a:lnTo>
                    <a:pt x="680" y="537"/>
                  </a:lnTo>
                  <a:lnTo>
                    <a:pt x="691" y="526"/>
                  </a:lnTo>
                  <a:lnTo>
                    <a:pt x="704" y="512"/>
                  </a:lnTo>
                  <a:lnTo>
                    <a:pt x="716" y="496"/>
                  </a:lnTo>
                  <a:lnTo>
                    <a:pt x="725" y="477"/>
                  </a:lnTo>
                  <a:lnTo>
                    <a:pt x="732" y="454"/>
                  </a:lnTo>
                  <a:lnTo>
                    <a:pt x="738" y="430"/>
                  </a:lnTo>
                  <a:lnTo>
                    <a:pt x="740" y="405"/>
                  </a:lnTo>
                  <a:lnTo>
                    <a:pt x="739" y="373"/>
                  </a:lnTo>
                  <a:lnTo>
                    <a:pt x="735" y="340"/>
                  </a:lnTo>
                  <a:lnTo>
                    <a:pt x="725" y="304"/>
                  </a:lnTo>
                  <a:lnTo>
                    <a:pt x="712" y="264"/>
                  </a:lnTo>
                  <a:lnTo>
                    <a:pt x="689" y="203"/>
                  </a:lnTo>
                  <a:lnTo>
                    <a:pt x="504" y="64"/>
                  </a:lnTo>
                  <a:lnTo>
                    <a:pt x="335" y="0"/>
                  </a:lnTo>
                  <a:lnTo>
                    <a:pt x="0" y="21"/>
                  </a:lnTo>
                  <a:lnTo>
                    <a:pt x="63" y="194"/>
                  </a:lnTo>
                  <a:close/>
                </a:path>
              </a:pathLst>
            </a:custGeom>
            <a:solidFill>
              <a:srgbClr val="EA6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2470" y="2805"/>
              <a:ext cx="597" cy="150"/>
            </a:xfrm>
            <a:custGeom>
              <a:avLst/>
              <a:gdLst>
                <a:gd name="T0" fmla="*/ 0 w 1195"/>
                <a:gd name="T1" fmla="*/ 4 h 300"/>
                <a:gd name="T2" fmla="*/ 13 w 1195"/>
                <a:gd name="T3" fmla="*/ 3 h 300"/>
                <a:gd name="T4" fmla="*/ 31 w 1195"/>
                <a:gd name="T5" fmla="*/ 0 h 300"/>
                <a:gd name="T6" fmla="*/ 37 w 1195"/>
                <a:gd name="T7" fmla="*/ 5 h 300"/>
                <a:gd name="T8" fmla="*/ 37 w 1195"/>
                <a:gd name="T9" fmla="*/ 6 h 300"/>
                <a:gd name="T10" fmla="*/ 0 w 1195"/>
                <a:gd name="T11" fmla="*/ 10 h 300"/>
                <a:gd name="T12" fmla="*/ 0 w 1195"/>
                <a:gd name="T13" fmla="*/ 4 h 300"/>
                <a:gd name="T14" fmla="*/ 0 w 1195"/>
                <a:gd name="T15" fmla="*/ 4 h 3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5" h="300">
                  <a:moveTo>
                    <a:pt x="31" y="107"/>
                  </a:moveTo>
                  <a:lnTo>
                    <a:pt x="416" y="83"/>
                  </a:lnTo>
                  <a:lnTo>
                    <a:pt x="1016" y="0"/>
                  </a:lnTo>
                  <a:lnTo>
                    <a:pt x="1195" y="129"/>
                  </a:lnTo>
                  <a:lnTo>
                    <a:pt x="1191" y="170"/>
                  </a:lnTo>
                  <a:lnTo>
                    <a:pt x="0" y="300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FF0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2638" y="2726"/>
              <a:ext cx="141" cy="206"/>
            </a:xfrm>
            <a:custGeom>
              <a:avLst/>
              <a:gdLst>
                <a:gd name="T0" fmla="*/ 0 w 281"/>
                <a:gd name="T1" fmla="*/ 0 h 412"/>
                <a:gd name="T2" fmla="*/ 3 w 281"/>
                <a:gd name="T3" fmla="*/ 9 h 412"/>
                <a:gd name="T4" fmla="*/ 9 w 281"/>
                <a:gd name="T5" fmla="*/ 13 h 412"/>
                <a:gd name="T6" fmla="*/ 6 w 281"/>
                <a:gd name="T7" fmla="*/ 1 h 412"/>
                <a:gd name="T8" fmla="*/ 0 w 281"/>
                <a:gd name="T9" fmla="*/ 0 h 412"/>
                <a:gd name="T10" fmla="*/ 0 w 281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412">
                  <a:moveTo>
                    <a:pt x="0" y="0"/>
                  </a:moveTo>
                  <a:lnTo>
                    <a:pt x="72" y="262"/>
                  </a:lnTo>
                  <a:lnTo>
                    <a:pt x="281" y="412"/>
                  </a:lnTo>
                  <a:lnTo>
                    <a:pt x="18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2612" y="2743"/>
              <a:ext cx="253" cy="260"/>
            </a:xfrm>
            <a:custGeom>
              <a:avLst/>
              <a:gdLst>
                <a:gd name="T0" fmla="*/ 0 w 507"/>
                <a:gd name="T1" fmla="*/ 11 h 522"/>
                <a:gd name="T2" fmla="*/ 8 w 507"/>
                <a:gd name="T3" fmla="*/ 10 h 522"/>
                <a:gd name="T4" fmla="*/ 7 w 507"/>
                <a:gd name="T5" fmla="*/ 1 h 522"/>
                <a:gd name="T6" fmla="*/ 12 w 507"/>
                <a:gd name="T7" fmla="*/ 0 h 522"/>
                <a:gd name="T8" fmla="*/ 15 w 507"/>
                <a:gd name="T9" fmla="*/ 14 h 522"/>
                <a:gd name="T10" fmla="*/ 1 w 507"/>
                <a:gd name="T11" fmla="*/ 16 h 522"/>
                <a:gd name="T12" fmla="*/ 0 w 507"/>
                <a:gd name="T13" fmla="*/ 11 h 522"/>
                <a:gd name="T14" fmla="*/ 0 w 507"/>
                <a:gd name="T15" fmla="*/ 11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22">
                  <a:moveTo>
                    <a:pt x="0" y="375"/>
                  </a:moveTo>
                  <a:lnTo>
                    <a:pt x="285" y="343"/>
                  </a:lnTo>
                  <a:lnTo>
                    <a:pt x="236" y="56"/>
                  </a:lnTo>
                  <a:lnTo>
                    <a:pt x="394" y="0"/>
                  </a:lnTo>
                  <a:lnTo>
                    <a:pt x="507" y="449"/>
                  </a:lnTo>
                  <a:lnTo>
                    <a:pt x="40" y="522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2763" y="2877"/>
              <a:ext cx="304" cy="372"/>
            </a:xfrm>
            <a:custGeom>
              <a:avLst/>
              <a:gdLst>
                <a:gd name="T0" fmla="*/ 0 w 608"/>
                <a:gd name="T1" fmla="*/ 9 h 744"/>
                <a:gd name="T2" fmla="*/ 2 w 608"/>
                <a:gd name="T3" fmla="*/ 21 h 744"/>
                <a:gd name="T4" fmla="*/ 10 w 608"/>
                <a:gd name="T5" fmla="*/ 24 h 744"/>
                <a:gd name="T6" fmla="*/ 9 w 608"/>
                <a:gd name="T7" fmla="*/ 7 h 744"/>
                <a:gd name="T8" fmla="*/ 19 w 608"/>
                <a:gd name="T9" fmla="*/ 5 h 744"/>
                <a:gd name="T10" fmla="*/ 19 w 608"/>
                <a:gd name="T11" fmla="*/ 0 h 744"/>
                <a:gd name="T12" fmla="*/ 6 w 608"/>
                <a:gd name="T13" fmla="*/ 2 h 744"/>
                <a:gd name="T14" fmla="*/ 5 w 608"/>
                <a:gd name="T15" fmla="*/ 8 h 744"/>
                <a:gd name="T16" fmla="*/ 0 w 608"/>
                <a:gd name="T17" fmla="*/ 9 h 744"/>
                <a:gd name="T18" fmla="*/ 0 w 608"/>
                <a:gd name="T19" fmla="*/ 9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8" h="744">
                  <a:moveTo>
                    <a:pt x="0" y="285"/>
                  </a:moveTo>
                  <a:lnTo>
                    <a:pt x="42" y="664"/>
                  </a:lnTo>
                  <a:lnTo>
                    <a:pt x="297" y="744"/>
                  </a:lnTo>
                  <a:lnTo>
                    <a:pt x="273" y="221"/>
                  </a:lnTo>
                  <a:lnTo>
                    <a:pt x="608" y="152"/>
                  </a:lnTo>
                  <a:lnTo>
                    <a:pt x="604" y="0"/>
                  </a:lnTo>
                  <a:lnTo>
                    <a:pt x="168" y="54"/>
                  </a:lnTo>
                  <a:lnTo>
                    <a:pt x="155" y="23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2640" y="2729"/>
              <a:ext cx="425" cy="543"/>
            </a:xfrm>
            <a:custGeom>
              <a:avLst/>
              <a:gdLst>
                <a:gd name="T0" fmla="*/ 10 w 849"/>
                <a:gd name="T1" fmla="*/ 2 h 1086"/>
                <a:gd name="T2" fmla="*/ 12 w 849"/>
                <a:gd name="T3" fmla="*/ 15 h 1086"/>
                <a:gd name="T4" fmla="*/ 0 w 849"/>
                <a:gd name="T5" fmla="*/ 16 h 1086"/>
                <a:gd name="T6" fmla="*/ 2 w 849"/>
                <a:gd name="T7" fmla="*/ 20 h 1086"/>
                <a:gd name="T8" fmla="*/ 13 w 849"/>
                <a:gd name="T9" fmla="*/ 19 h 1086"/>
                <a:gd name="T10" fmla="*/ 15 w 849"/>
                <a:gd name="T11" fmla="*/ 33 h 1086"/>
                <a:gd name="T12" fmla="*/ 20 w 849"/>
                <a:gd name="T13" fmla="*/ 34 h 1086"/>
                <a:gd name="T14" fmla="*/ 18 w 849"/>
                <a:gd name="T15" fmla="*/ 18 h 1086"/>
                <a:gd name="T16" fmla="*/ 27 w 849"/>
                <a:gd name="T17" fmla="*/ 16 h 1086"/>
                <a:gd name="T18" fmla="*/ 27 w 849"/>
                <a:gd name="T19" fmla="*/ 12 h 1086"/>
                <a:gd name="T20" fmla="*/ 17 w 849"/>
                <a:gd name="T21" fmla="*/ 14 h 1086"/>
                <a:gd name="T22" fmla="*/ 15 w 849"/>
                <a:gd name="T23" fmla="*/ 1 h 1086"/>
                <a:gd name="T24" fmla="*/ 12 w 849"/>
                <a:gd name="T25" fmla="*/ 0 h 1086"/>
                <a:gd name="T26" fmla="*/ 10 w 849"/>
                <a:gd name="T27" fmla="*/ 2 h 1086"/>
                <a:gd name="T28" fmla="*/ 10 w 849"/>
                <a:gd name="T29" fmla="*/ 2 h 1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49" h="1086">
                  <a:moveTo>
                    <a:pt x="317" y="37"/>
                  </a:moveTo>
                  <a:lnTo>
                    <a:pt x="374" y="452"/>
                  </a:lnTo>
                  <a:lnTo>
                    <a:pt x="0" y="511"/>
                  </a:lnTo>
                  <a:lnTo>
                    <a:pt x="34" y="634"/>
                  </a:lnTo>
                  <a:lnTo>
                    <a:pt x="391" y="585"/>
                  </a:lnTo>
                  <a:lnTo>
                    <a:pt x="464" y="1045"/>
                  </a:lnTo>
                  <a:lnTo>
                    <a:pt x="617" y="1086"/>
                  </a:lnTo>
                  <a:lnTo>
                    <a:pt x="552" y="554"/>
                  </a:lnTo>
                  <a:lnTo>
                    <a:pt x="842" y="504"/>
                  </a:lnTo>
                  <a:lnTo>
                    <a:pt x="849" y="378"/>
                  </a:lnTo>
                  <a:lnTo>
                    <a:pt x="518" y="424"/>
                  </a:lnTo>
                  <a:lnTo>
                    <a:pt x="473" y="21"/>
                  </a:lnTo>
                  <a:lnTo>
                    <a:pt x="370" y="0"/>
                  </a:lnTo>
                  <a:lnTo>
                    <a:pt x="317" y="37"/>
                  </a:lnTo>
                  <a:close/>
                </a:path>
              </a:pathLst>
            </a:custGeom>
            <a:solidFill>
              <a:srgbClr val="198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2638" y="2678"/>
              <a:ext cx="249" cy="109"/>
            </a:xfrm>
            <a:custGeom>
              <a:avLst/>
              <a:gdLst>
                <a:gd name="T0" fmla="*/ 0 w 496"/>
                <a:gd name="T1" fmla="*/ 4 h 218"/>
                <a:gd name="T2" fmla="*/ 6 w 496"/>
                <a:gd name="T3" fmla="*/ 7 h 218"/>
                <a:gd name="T4" fmla="*/ 16 w 496"/>
                <a:gd name="T5" fmla="*/ 5 h 218"/>
                <a:gd name="T6" fmla="*/ 11 w 496"/>
                <a:gd name="T7" fmla="*/ 0 h 218"/>
                <a:gd name="T8" fmla="*/ 0 w 496"/>
                <a:gd name="T9" fmla="*/ 4 h 218"/>
                <a:gd name="T10" fmla="*/ 0 w 496"/>
                <a:gd name="T11" fmla="*/ 4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6" h="218">
                  <a:moveTo>
                    <a:pt x="0" y="102"/>
                  </a:moveTo>
                  <a:lnTo>
                    <a:pt x="186" y="218"/>
                  </a:lnTo>
                  <a:lnTo>
                    <a:pt x="496" y="136"/>
                  </a:lnTo>
                  <a:lnTo>
                    <a:pt x="32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2631" y="3278"/>
              <a:ext cx="111" cy="127"/>
            </a:xfrm>
            <a:custGeom>
              <a:avLst/>
              <a:gdLst>
                <a:gd name="T0" fmla="*/ 0 w 220"/>
                <a:gd name="T1" fmla="*/ 0 h 254"/>
                <a:gd name="T2" fmla="*/ 7 w 220"/>
                <a:gd name="T3" fmla="*/ 1 h 254"/>
                <a:gd name="T4" fmla="*/ 7 w 220"/>
                <a:gd name="T5" fmla="*/ 6 h 254"/>
                <a:gd name="T6" fmla="*/ 5 w 220"/>
                <a:gd name="T7" fmla="*/ 7 h 254"/>
                <a:gd name="T8" fmla="*/ 1 w 220"/>
                <a:gd name="T9" fmla="*/ 8 h 254"/>
                <a:gd name="T10" fmla="*/ 0 w 220"/>
                <a:gd name="T11" fmla="*/ 0 h 254"/>
                <a:gd name="T12" fmla="*/ 0 w 220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254">
                  <a:moveTo>
                    <a:pt x="0" y="0"/>
                  </a:moveTo>
                  <a:lnTo>
                    <a:pt x="220" y="24"/>
                  </a:lnTo>
                  <a:lnTo>
                    <a:pt x="205" y="189"/>
                  </a:lnTo>
                  <a:lnTo>
                    <a:pt x="151" y="194"/>
                  </a:lnTo>
                  <a:lnTo>
                    <a:pt x="9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2655" y="3284"/>
              <a:ext cx="116" cy="101"/>
            </a:xfrm>
            <a:custGeom>
              <a:avLst/>
              <a:gdLst>
                <a:gd name="T0" fmla="*/ 0 w 231"/>
                <a:gd name="T1" fmla="*/ 1 h 203"/>
                <a:gd name="T2" fmla="*/ 5 w 231"/>
                <a:gd name="T3" fmla="*/ 5 h 203"/>
                <a:gd name="T4" fmla="*/ 8 w 231"/>
                <a:gd name="T5" fmla="*/ 6 h 203"/>
                <a:gd name="T6" fmla="*/ 6 w 231"/>
                <a:gd name="T7" fmla="*/ 0 h 203"/>
                <a:gd name="T8" fmla="*/ 0 w 231"/>
                <a:gd name="T9" fmla="*/ 1 h 203"/>
                <a:gd name="T10" fmla="*/ 0 w 231"/>
                <a:gd name="T11" fmla="*/ 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1" h="203">
                  <a:moveTo>
                    <a:pt x="0" y="46"/>
                  </a:moveTo>
                  <a:lnTo>
                    <a:pt x="144" y="175"/>
                  </a:lnTo>
                  <a:lnTo>
                    <a:pt x="231" y="203"/>
                  </a:lnTo>
                  <a:lnTo>
                    <a:pt x="19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2793" y="3217"/>
              <a:ext cx="224" cy="321"/>
            </a:xfrm>
            <a:custGeom>
              <a:avLst/>
              <a:gdLst>
                <a:gd name="T0" fmla="*/ 0 w 449"/>
                <a:gd name="T1" fmla="*/ 0 h 643"/>
                <a:gd name="T2" fmla="*/ 7 w 449"/>
                <a:gd name="T3" fmla="*/ 2 h 643"/>
                <a:gd name="T4" fmla="*/ 11 w 449"/>
                <a:gd name="T5" fmla="*/ 4 h 643"/>
                <a:gd name="T6" fmla="*/ 14 w 449"/>
                <a:gd name="T7" fmla="*/ 13 h 643"/>
                <a:gd name="T8" fmla="*/ 13 w 449"/>
                <a:gd name="T9" fmla="*/ 20 h 643"/>
                <a:gd name="T10" fmla="*/ 2 w 449"/>
                <a:gd name="T11" fmla="*/ 16 h 643"/>
                <a:gd name="T12" fmla="*/ 0 w 449"/>
                <a:gd name="T13" fmla="*/ 0 h 643"/>
                <a:gd name="T14" fmla="*/ 0 w 449"/>
                <a:gd name="T15" fmla="*/ 0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9" h="643">
                  <a:moveTo>
                    <a:pt x="0" y="0"/>
                  </a:moveTo>
                  <a:lnTo>
                    <a:pt x="252" y="74"/>
                  </a:lnTo>
                  <a:lnTo>
                    <a:pt x="376" y="157"/>
                  </a:lnTo>
                  <a:lnTo>
                    <a:pt x="449" y="419"/>
                  </a:lnTo>
                  <a:lnTo>
                    <a:pt x="436" y="643"/>
                  </a:lnTo>
                  <a:lnTo>
                    <a:pt x="70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2495" y="3440"/>
              <a:ext cx="524" cy="515"/>
            </a:xfrm>
            <a:custGeom>
              <a:avLst/>
              <a:gdLst>
                <a:gd name="T0" fmla="*/ 24 w 1047"/>
                <a:gd name="T1" fmla="*/ 0 h 1031"/>
                <a:gd name="T2" fmla="*/ 33 w 1047"/>
                <a:gd name="T3" fmla="*/ 4 h 1031"/>
                <a:gd name="T4" fmla="*/ 27 w 1047"/>
                <a:gd name="T5" fmla="*/ 10 h 1031"/>
                <a:gd name="T6" fmla="*/ 18 w 1047"/>
                <a:gd name="T7" fmla="*/ 15 h 1031"/>
                <a:gd name="T8" fmla="*/ 20 w 1047"/>
                <a:gd name="T9" fmla="*/ 16 h 1031"/>
                <a:gd name="T10" fmla="*/ 26 w 1047"/>
                <a:gd name="T11" fmla="*/ 17 h 1031"/>
                <a:gd name="T12" fmla="*/ 24 w 1047"/>
                <a:gd name="T13" fmla="*/ 26 h 1031"/>
                <a:gd name="T14" fmla="*/ 10 w 1047"/>
                <a:gd name="T15" fmla="*/ 32 h 1031"/>
                <a:gd name="T16" fmla="*/ 0 w 1047"/>
                <a:gd name="T17" fmla="*/ 15 h 1031"/>
                <a:gd name="T18" fmla="*/ 24 w 1047"/>
                <a:gd name="T19" fmla="*/ 0 h 1031"/>
                <a:gd name="T20" fmla="*/ 24 w 1047"/>
                <a:gd name="T21" fmla="*/ 0 h 10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1031">
                  <a:moveTo>
                    <a:pt x="739" y="0"/>
                  </a:moveTo>
                  <a:lnTo>
                    <a:pt x="1047" y="158"/>
                  </a:lnTo>
                  <a:lnTo>
                    <a:pt x="842" y="339"/>
                  </a:lnTo>
                  <a:lnTo>
                    <a:pt x="571" y="496"/>
                  </a:lnTo>
                  <a:lnTo>
                    <a:pt x="630" y="528"/>
                  </a:lnTo>
                  <a:lnTo>
                    <a:pt x="812" y="564"/>
                  </a:lnTo>
                  <a:lnTo>
                    <a:pt x="763" y="860"/>
                  </a:lnTo>
                  <a:lnTo>
                    <a:pt x="306" y="1031"/>
                  </a:lnTo>
                  <a:lnTo>
                    <a:pt x="0" y="504"/>
                  </a:lnTo>
                  <a:lnTo>
                    <a:pt x="739" y="0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2527" y="3691"/>
              <a:ext cx="377" cy="63"/>
            </a:xfrm>
            <a:custGeom>
              <a:avLst/>
              <a:gdLst>
                <a:gd name="T0" fmla="*/ 11 w 752"/>
                <a:gd name="T1" fmla="*/ 4 h 125"/>
                <a:gd name="T2" fmla="*/ 24 w 752"/>
                <a:gd name="T3" fmla="*/ 3 h 125"/>
                <a:gd name="T4" fmla="*/ 16 w 752"/>
                <a:gd name="T5" fmla="*/ 0 h 125"/>
                <a:gd name="T6" fmla="*/ 0 w 752"/>
                <a:gd name="T7" fmla="*/ 1 h 125"/>
                <a:gd name="T8" fmla="*/ 11 w 752"/>
                <a:gd name="T9" fmla="*/ 4 h 125"/>
                <a:gd name="T10" fmla="*/ 11 w 752"/>
                <a:gd name="T11" fmla="*/ 4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2" h="125">
                  <a:moveTo>
                    <a:pt x="351" y="125"/>
                  </a:moveTo>
                  <a:lnTo>
                    <a:pt x="752" y="67"/>
                  </a:lnTo>
                  <a:lnTo>
                    <a:pt x="490" y="0"/>
                  </a:lnTo>
                  <a:lnTo>
                    <a:pt x="0" y="22"/>
                  </a:lnTo>
                  <a:lnTo>
                    <a:pt x="351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2285" y="3204"/>
              <a:ext cx="598" cy="737"/>
            </a:xfrm>
            <a:custGeom>
              <a:avLst/>
              <a:gdLst>
                <a:gd name="T0" fmla="*/ 32 w 1197"/>
                <a:gd name="T1" fmla="*/ 2 h 1474"/>
                <a:gd name="T2" fmla="*/ 33 w 1197"/>
                <a:gd name="T3" fmla="*/ 2 h 1474"/>
                <a:gd name="T4" fmla="*/ 33 w 1197"/>
                <a:gd name="T5" fmla="*/ 2 h 1474"/>
                <a:gd name="T6" fmla="*/ 34 w 1197"/>
                <a:gd name="T7" fmla="*/ 3 h 1474"/>
                <a:gd name="T8" fmla="*/ 34 w 1197"/>
                <a:gd name="T9" fmla="*/ 4 h 1474"/>
                <a:gd name="T10" fmla="*/ 35 w 1197"/>
                <a:gd name="T11" fmla="*/ 4 h 1474"/>
                <a:gd name="T12" fmla="*/ 35 w 1197"/>
                <a:gd name="T13" fmla="*/ 5 h 1474"/>
                <a:gd name="T14" fmla="*/ 35 w 1197"/>
                <a:gd name="T15" fmla="*/ 6 h 1474"/>
                <a:gd name="T16" fmla="*/ 36 w 1197"/>
                <a:gd name="T17" fmla="*/ 7 h 1474"/>
                <a:gd name="T18" fmla="*/ 36 w 1197"/>
                <a:gd name="T19" fmla="*/ 8 h 1474"/>
                <a:gd name="T20" fmla="*/ 37 w 1197"/>
                <a:gd name="T21" fmla="*/ 9 h 1474"/>
                <a:gd name="T22" fmla="*/ 37 w 1197"/>
                <a:gd name="T23" fmla="*/ 10 h 1474"/>
                <a:gd name="T24" fmla="*/ 37 w 1197"/>
                <a:gd name="T25" fmla="*/ 12 h 1474"/>
                <a:gd name="T26" fmla="*/ 37 w 1197"/>
                <a:gd name="T27" fmla="*/ 13 h 1474"/>
                <a:gd name="T28" fmla="*/ 37 w 1197"/>
                <a:gd name="T29" fmla="*/ 14 h 1474"/>
                <a:gd name="T30" fmla="*/ 37 w 1197"/>
                <a:gd name="T31" fmla="*/ 15 h 1474"/>
                <a:gd name="T32" fmla="*/ 37 w 1197"/>
                <a:gd name="T33" fmla="*/ 17 h 1474"/>
                <a:gd name="T34" fmla="*/ 36 w 1197"/>
                <a:gd name="T35" fmla="*/ 18 h 1474"/>
                <a:gd name="T36" fmla="*/ 36 w 1197"/>
                <a:gd name="T37" fmla="*/ 19 h 1474"/>
                <a:gd name="T38" fmla="*/ 35 w 1197"/>
                <a:gd name="T39" fmla="*/ 20 h 1474"/>
                <a:gd name="T40" fmla="*/ 35 w 1197"/>
                <a:gd name="T41" fmla="*/ 21 h 1474"/>
                <a:gd name="T42" fmla="*/ 34 w 1197"/>
                <a:gd name="T43" fmla="*/ 22 h 1474"/>
                <a:gd name="T44" fmla="*/ 33 w 1197"/>
                <a:gd name="T45" fmla="*/ 23 h 1474"/>
                <a:gd name="T46" fmla="*/ 32 w 1197"/>
                <a:gd name="T47" fmla="*/ 24 h 1474"/>
                <a:gd name="T48" fmla="*/ 31 w 1197"/>
                <a:gd name="T49" fmla="*/ 25 h 1474"/>
                <a:gd name="T50" fmla="*/ 30 w 1197"/>
                <a:gd name="T51" fmla="*/ 26 h 1474"/>
                <a:gd name="T52" fmla="*/ 28 w 1197"/>
                <a:gd name="T53" fmla="*/ 27 h 1474"/>
                <a:gd name="T54" fmla="*/ 27 w 1197"/>
                <a:gd name="T55" fmla="*/ 28 h 1474"/>
                <a:gd name="T56" fmla="*/ 25 w 1197"/>
                <a:gd name="T57" fmla="*/ 29 h 1474"/>
                <a:gd name="T58" fmla="*/ 23 w 1197"/>
                <a:gd name="T59" fmla="*/ 29 h 1474"/>
                <a:gd name="T60" fmla="*/ 22 w 1197"/>
                <a:gd name="T61" fmla="*/ 30 h 1474"/>
                <a:gd name="T62" fmla="*/ 19 w 1197"/>
                <a:gd name="T63" fmla="*/ 31 h 1474"/>
                <a:gd name="T64" fmla="*/ 17 w 1197"/>
                <a:gd name="T65" fmla="*/ 31 h 1474"/>
                <a:gd name="T66" fmla="*/ 26 w 1197"/>
                <a:gd name="T67" fmla="*/ 35 h 1474"/>
                <a:gd name="T68" fmla="*/ 22 w 1197"/>
                <a:gd name="T69" fmla="*/ 47 h 1474"/>
                <a:gd name="T70" fmla="*/ 0 w 1197"/>
                <a:gd name="T71" fmla="*/ 27 h 1474"/>
                <a:gd name="T72" fmla="*/ 19 w 1197"/>
                <a:gd name="T73" fmla="*/ 22 h 1474"/>
                <a:gd name="T74" fmla="*/ 26 w 1197"/>
                <a:gd name="T75" fmla="*/ 17 h 1474"/>
                <a:gd name="T76" fmla="*/ 28 w 1197"/>
                <a:gd name="T77" fmla="*/ 12 h 1474"/>
                <a:gd name="T78" fmla="*/ 28 w 1197"/>
                <a:gd name="T79" fmla="*/ 12 h 1474"/>
                <a:gd name="T80" fmla="*/ 28 w 1197"/>
                <a:gd name="T81" fmla="*/ 11 h 1474"/>
                <a:gd name="T82" fmla="*/ 28 w 1197"/>
                <a:gd name="T83" fmla="*/ 11 h 1474"/>
                <a:gd name="T84" fmla="*/ 28 w 1197"/>
                <a:gd name="T85" fmla="*/ 11 h 1474"/>
                <a:gd name="T86" fmla="*/ 28 w 1197"/>
                <a:gd name="T87" fmla="*/ 10 h 1474"/>
                <a:gd name="T88" fmla="*/ 28 w 1197"/>
                <a:gd name="T89" fmla="*/ 10 h 1474"/>
                <a:gd name="T90" fmla="*/ 28 w 1197"/>
                <a:gd name="T91" fmla="*/ 9 h 1474"/>
                <a:gd name="T92" fmla="*/ 28 w 1197"/>
                <a:gd name="T93" fmla="*/ 9 h 1474"/>
                <a:gd name="T94" fmla="*/ 28 w 1197"/>
                <a:gd name="T95" fmla="*/ 8 h 1474"/>
                <a:gd name="T96" fmla="*/ 27 w 1197"/>
                <a:gd name="T97" fmla="*/ 8 h 1474"/>
                <a:gd name="T98" fmla="*/ 27 w 1197"/>
                <a:gd name="T99" fmla="*/ 7 h 1474"/>
                <a:gd name="T100" fmla="*/ 26 w 1197"/>
                <a:gd name="T101" fmla="*/ 7 h 1474"/>
                <a:gd name="T102" fmla="*/ 25 w 1197"/>
                <a:gd name="T103" fmla="*/ 7 h 1474"/>
                <a:gd name="T104" fmla="*/ 25 w 1197"/>
                <a:gd name="T105" fmla="*/ 7 h 1474"/>
                <a:gd name="T106" fmla="*/ 23 w 1197"/>
                <a:gd name="T107" fmla="*/ 7 h 1474"/>
                <a:gd name="T108" fmla="*/ 22 w 1197"/>
                <a:gd name="T109" fmla="*/ 7 h 1474"/>
                <a:gd name="T110" fmla="*/ 22 w 1197"/>
                <a:gd name="T111" fmla="*/ 0 h 1474"/>
                <a:gd name="T112" fmla="*/ 32 w 1197"/>
                <a:gd name="T113" fmla="*/ 2 h 1474"/>
                <a:gd name="T114" fmla="*/ 32 w 1197"/>
                <a:gd name="T115" fmla="*/ 2 h 14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7" h="1474">
                  <a:moveTo>
                    <a:pt x="1042" y="37"/>
                  </a:moveTo>
                  <a:lnTo>
                    <a:pt x="1056" y="46"/>
                  </a:lnTo>
                  <a:lnTo>
                    <a:pt x="1074" y="59"/>
                  </a:lnTo>
                  <a:lnTo>
                    <a:pt x="1090" y="75"/>
                  </a:lnTo>
                  <a:lnTo>
                    <a:pt x="1106" y="97"/>
                  </a:lnTo>
                  <a:lnTo>
                    <a:pt x="1121" y="120"/>
                  </a:lnTo>
                  <a:lnTo>
                    <a:pt x="1137" y="147"/>
                  </a:lnTo>
                  <a:lnTo>
                    <a:pt x="1151" y="176"/>
                  </a:lnTo>
                  <a:lnTo>
                    <a:pt x="1165" y="209"/>
                  </a:lnTo>
                  <a:lnTo>
                    <a:pt x="1174" y="242"/>
                  </a:lnTo>
                  <a:lnTo>
                    <a:pt x="1185" y="278"/>
                  </a:lnTo>
                  <a:lnTo>
                    <a:pt x="1192" y="315"/>
                  </a:lnTo>
                  <a:lnTo>
                    <a:pt x="1196" y="355"/>
                  </a:lnTo>
                  <a:lnTo>
                    <a:pt x="1197" y="393"/>
                  </a:lnTo>
                  <a:lnTo>
                    <a:pt x="1197" y="432"/>
                  </a:lnTo>
                  <a:lnTo>
                    <a:pt x="1193" y="472"/>
                  </a:lnTo>
                  <a:lnTo>
                    <a:pt x="1185" y="513"/>
                  </a:lnTo>
                  <a:lnTo>
                    <a:pt x="1173" y="550"/>
                  </a:lnTo>
                  <a:lnTo>
                    <a:pt x="1159" y="589"/>
                  </a:lnTo>
                  <a:lnTo>
                    <a:pt x="1142" y="624"/>
                  </a:lnTo>
                  <a:lnTo>
                    <a:pt x="1121" y="661"/>
                  </a:lnTo>
                  <a:lnTo>
                    <a:pt x="1097" y="695"/>
                  </a:lnTo>
                  <a:lnTo>
                    <a:pt x="1069" y="728"/>
                  </a:lnTo>
                  <a:lnTo>
                    <a:pt x="1040" y="759"/>
                  </a:lnTo>
                  <a:lnTo>
                    <a:pt x="1005" y="791"/>
                  </a:lnTo>
                  <a:lnTo>
                    <a:pt x="966" y="820"/>
                  </a:lnTo>
                  <a:lnTo>
                    <a:pt x="924" y="848"/>
                  </a:lnTo>
                  <a:lnTo>
                    <a:pt x="876" y="874"/>
                  </a:lnTo>
                  <a:lnTo>
                    <a:pt x="825" y="901"/>
                  </a:lnTo>
                  <a:lnTo>
                    <a:pt x="767" y="925"/>
                  </a:lnTo>
                  <a:lnTo>
                    <a:pt x="706" y="948"/>
                  </a:lnTo>
                  <a:lnTo>
                    <a:pt x="639" y="970"/>
                  </a:lnTo>
                  <a:lnTo>
                    <a:pt x="569" y="990"/>
                  </a:lnTo>
                  <a:lnTo>
                    <a:pt x="850" y="1096"/>
                  </a:lnTo>
                  <a:lnTo>
                    <a:pt x="708" y="1474"/>
                  </a:lnTo>
                  <a:lnTo>
                    <a:pt x="0" y="864"/>
                  </a:lnTo>
                  <a:lnTo>
                    <a:pt x="615" y="703"/>
                  </a:lnTo>
                  <a:lnTo>
                    <a:pt x="850" y="536"/>
                  </a:lnTo>
                  <a:lnTo>
                    <a:pt x="924" y="356"/>
                  </a:lnTo>
                  <a:lnTo>
                    <a:pt x="924" y="353"/>
                  </a:lnTo>
                  <a:lnTo>
                    <a:pt x="925" y="348"/>
                  </a:lnTo>
                  <a:lnTo>
                    <a:pt x="925" y="338"/>
                  </a:lnTo>
                  <a:lnTo>
                    <a:pt x="927" y="327"/>
                  </a:lnTo>
                  <a:lnTo>
                    <a:pt x="925" y="311"/>
                  </a:lnTo>
                  <a:lnTo>
                    <a:pt x="924" y="296"/>
                  </a:lnTo>
                  <a:lnTo>
                    <a:pt x="920" y="281"/>
                  </a:lnTo>
                  <a:lnTo>
                    <a:pt x="914" y="265"/>
                  </a:lnTo>
                  <a:lnTo>
                    <a:pt x="905" y="250"/>
                  </a:lnTo>
                  <a:lnTo>
                    <a:pt x="894" y="236"/>
                  </a:lnTo>
                  <a:lnTo>
                    <a:pt x="876" y="223"/>
                  </a:lnTo>
                  <a:lnTo>
                    <a:pt x="857" y="216"/>
                  </a:lnTo>
                  <a:lnTo>
                    <a:pt x="831" y="209"/>
                  </a:lnTo>
                  <a:lnTo>
                    <a:pt x="801" y="207"/>
                  </a:lnTo>
                  <a:lnTo>
                    <a:pt x="765" y="209"/>
                  </a:lnTo>
                  <a:lnTo>
                    <a:pt x="724" y="217"/>
                  </a:lnTo>
                  <a:lnTo>
                    <a:pt x="732" y="0"/>
                  </a:lnTo>
                  <a:lnTo>
                    <a:pt x="1042" y="37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2282" y="3094"/>
              <a:ext cx="207" cy="530"/>
            </a:xfrm>
            <a:custGeom>
              <a:avLst/>
              <a:gdLst>
                <a:gd name="T0" fmla="*/ 5 w 413"/>
                <a:gd name="T1" fmla="*/ 8 h 1059"/>
                <a:gd name="T2" fmla="*/ 5 w 413"/>
                <a:gd name="T3" fmla="*/ 4 h 1059"/>
                <a:gd name="T4" fmla="*/ 13 w 413"/>
                <a:gd name="T5" fmla="*/ 0 h 1059"/>
                <a:gd name="T6" fmla="*/ 7 w 413"/>
                <a:gd name="T7" fmla="*/ 34 h 1059"/>
                <a:gd name="T8" fmla="*/ 3 w 413"/>
                <a:gd name="T9" fmla="*/ 34 h 1059"/>
                <a:gd name="T10" fmla="*/ 0 w 413"/>
                <a:gd name="T11" fmla="*/ 30 h 1059"/>
                <a:gd name="T12" fmla="*/ 5 w 413"/>
                <a:gd name="T13" fmla="*/ 8 h 1059"/>
                <a:gd name="T14" fmla="*/ 5 w 413"/>
                <a:gd name="T15" fmla="*/ 8 h 10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3" h="1059">
                  <a:moveTo>
                    <a:pt x="138" y="225"/>
                  </a:moveTo>
                  <a:lnTo>
                    <a:pt x="144" y="106"/>
                  </a:lnTo>
                  <a:lnTo>
                    <a:pt x="413" y="0"/>
                  </a:lnTo>
                  <a:lnTo>
                    <a:pt x="209" y="1059"/>
                  </a:lnTo>
                  <a:lnTo>
                    <a:pt x="89" y="1059"/>
                  </a:lnTo>
                  <a:lnTo>
                    <a:pt x="0" y="942"/>
                  </a:lnTo>
                  <a:lnTo>
                    <a:pt x="138" y="225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auto">
            <a:xfrm>
              <a:off x="2257" y="2899"/>
              <a:ext cx="236" cy="304"/>
            </a:xfrm>
            <a:custGeom>
              <a:avLst/>
              <a:gdLst>
                <a:gd name="T0" fmla="*/ 0 w 474"/>
                <a:gd name="T1" fmla="*/ 18 h 607"/>
                <a:gd name="T2" fmla="*/ 8 w 474"/>
                <a:gd name="T3" fmla="*/ 0 h 607"/>
                <a:gd name="T4" fmla="*/ 14 w 474"/>
                <a:gd name="T5" fmla="*/ 6 h 607"/>
                <a:gd name="T6" fmla="*/ 5 w 474"/>
                <a:gd name="T7" fmla="*/ 19 h 607"/>
                <a:gd name="T8" fmla="*/ 0 w 474"/>
                <a:gd name="T9" fmla="*/ 18 h 607"/>
                <a:gd name="T10" fmla="*/ 0 w 474"/>
                <a:gd name="T11" fmla="*/ 18 h 6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607">
                  <a:moveTo>
                    <a:pt x="0" y="545"/>
                  </a:moveTo>
                  <a:lnTo>
                    <a:pt x="285" y="0"/>
                  </a:lnTo>
                  <a:lnTo>
                    <a:pt x="474" y="176"/>
                  </a:lnTo>
                  <a:lnTo>
                    <a:pt x="169" y="607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2380" y="2892"/>
              <a:ext cx="277" cy="99"/>
            </a:xfrm>
            <a:custGeom>
              <a:avLst/>
              <a:gdLst>
                <a:gd name="T0" fmla="*/ 6 w 553"/>
                <a:gd name="T1" fmla="*/ 5 h 197"/>
                <a:gd name="T2" fmla="*/ 3 w 553"/>
                <a:gd name="T3" fmla="*/ 3 h 197"/>
                <a:gd name="T4" fmla="*/ 0 w 553"/>
                <a:gd name="T5" fmla="*/ 0 h 197"/>
                <a:gd name="T6" fmla="*/ 13 w 553"/>
                <a:gd name="T7" fmla="*/ 1 h 197"/>
                <a:gd name="T8" fmla="*/ 18 w 553"/>
                <a:gd name="T9" fmla="*/ 7 h 197"/>
                <a:gd name="T10" fmla="*/ 6 w 553"/>
                <a:gd name="T11" fmla="*/ 5 h 197"/>
                <a:gd name="T12" fmla="*/ 6 w 553"/>
                <a:gd name="T13" fmla="*/ 5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3" h="197">
                  <a:moveTo>
                    <a:pt x="170" y="152"/>
                  </a:moveTo>
                  <a:lnTo>
                    <a:pt x="68" y="65"/>
                  </a:lnTo>
                  <a:lnTo>
                    <a:pt x="0" y="0"/>
                  </a:lnTo>
                  <a:lnTo>
                    <a:pt x="386" y="11"/>
                  </a:lnTo>
                  <a:lnTo>
                    <a:pt x="553" y="197"/>
                  </a:lnTo>
                  <a:lnTo>
                    <a:pt x="170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2341" y="2968"/>
              <a:ext cx="316" cy="651"/>
            </a:xfrm>
            <a:custGeom>
              <a:avLst/>
              <a:gdLst>
                <a:gd name="T0" fmla="*/ 20 w 631"/>
                <a:gd name="T1" fmla="*/ 1 h 1302"/>
                <a:gd name="T2" fmla="*/ 8 w 631"/>
                <a:gd name="T3" fmla="*/ 0 h 1302"/>
                <a:gd name="T4" fmla="*/ 0 w 631"/>
                <a:gd name="T5" fmla="*/ 15 h 1302"/>
                <a:gd name="T6" fmla="*/ 8 w 631"/>
                <a:gd name="T7" fmla="*/ 10 h 1302"/>
                <a:gd name="T8" fmla="*/ 2 w 631"/>
                <a:gd name="T9" fmla="*/ 41 h 1302"/>
                <a:gd name="T10" fmla="*/ 20 w 631"/>
                <a:gd name="T11" fmla="*/ 35 h 1302"/>
                <a:gd name="T12" fmla="*/ 20 w 631"/>
                <a:gd name="T13" fmla="*/ 1 h 1302"/>
                <a:gd name="T14" fmla="*/ 20 w 631"/>
                <a:gd name="T15" fmla="*/ 1 h 13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1" h="1302">
                  <a:moveTo>
                    <a:pt x="631" y="29"/>
                  </a:moveTo>
                  <a:lnTo>
                    <a:pt x="246" y="0"/>
                  </a:lnTo>
                  <a:lnTo>
                    <a:pt x="0" y="456"/>
                  </a:lnTo>
                  <a:lnTo>
                    <a:pt x="248" y="296"/>
                  </a:lnTo>
                  <a:lnTo>
                    <a:pt x="46" y="1302"/>
                  </a:lnTo>
                  <a:lnTo>
                    <a:pt x="615" y="1101"/>
                  </a:lnTo>
                  <a:lnTo>
                    <a:pt x="631" y="29"/>
                  </a:lnTo>
                  <a:close/>
                </a:path>
              </a:pathLst>
            </a:custGeom>
            <a:solidFill>
              <a:srgbClr val="F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auto">
            <a:xfrm>
              <a:off x="2187" y="2884"/>
              <a:ext cx="842" cy="1089"/>
            </a:xfrm>
            <a:custGeom>
              <a:avLst/>
              <a:gdLst>
                <a:gd name="T0" fmla="*/ 12 w 1683"/>
                <a:gd name="T1" fmla="*/ 49 h 2179"/>
                <a:gd name="T2" fmla="*/ 14 w 1683"/>
                <a:gd name="T3" fmla="*/ 48 h 2179"/>
                <a:gd name="T4" fmla="*/ 19 w 1683"/>
                <a:gd name="T5" fmla="*/ 46 h 2179"/>
                <a:gd name="T6" fmla="*/ 25 w 1683"/>
                <a:gd name="T7" fmla="*/ 43 h 2179"/>
                <a:gd name="T8" fmla="*/ 31 w 1683"/>
                <a:gd name="T9" fmla="*/ 39 h 2179"/>
                <a:gd name="T10" fmla="*/ 35 w 1683"/>
                <a:gd name="T11" fmla="*/ 34 h 2179"/>
                <a:gd name="T12" fmla="*/ 36 w 1683"/>
                <a:gd name="T13" fmla="*/ 31 h 2179"/>
                <a:gd name="T14" fmla="*/ 36 w 1683"/>
                <a:gd name="T15" fmla="*/ 30 h 2179"/>
                <a:gd name="T16" fmla="*/ 36 w 1683"/>
                <a:gd name="T17" fmla="*/ 30 h 2179"/>
                <a:gd name="T18" fmla="*/ 36 w 1683"/>
                <a:gd name="T19" fmla="*/ 29 h 2179"/>
                <a:gd name="T20" fmla="*/ 35 w 1683"/>
                <a:gd name="T21" fmla="*/ 29 h 2179"/>
                <a:gd name="T22" fmla="*/ 35 w 1683"/>
                <a:gd name="T23" fmla="*/ 31 h 2179"/>
                <a:gd name="T24" fmla="*/ 34 w 1683"/>
                <a:gd name="T25" fmla="*/ 33 h 2179"/>
                <a:gd name="T26" fmla="*/ 33 w 1683"/>
                <a:gd name="T27" fmla="*/ 35 h 2179"/>
                <a:gd name="T28" fmla="*/ 31 w 1683"/>
                <a:gd name="T29" fmla="*/ 37 h 2179"/>
                <a:gd name="T30" fmla="*/ 30 w 1683"/>
                <a:gd name="T31" fmla="*/ 6 h 2179"/>
                <a:gd name="T32" fmla="*/ 3 w 1683"/>
                <a:gd name="T33" fmla="*/ 17 h 2179"/>
                <a:gd name="T34" fmla="*/ 0 w 1683"/>
                <a:gd name="T35" fmla="*/ 31 h 2179"/>
                <a:gd name="T36" fmla="*/ 11 w 1683"/>
                <a:gd name="T37" fmla="*/ 41 h 2179"/>
                <a:gd name="T38" fmla="*/ 9 w 1683"/>
                <a:gd name="T39" fmla="*/ 36 h 2179"/>
                <a:gd name="T40" fmla="*/ 12 w 1683"/>
                <a:gd name="T41" fmla="*/ 32 h 2179"/>
                <a:gd name="T42" fmla="*/ 11 w 1683"/>
                <a:gd name="T43" fmla="*/ 28 h 2179"/>
                <a:gd name="T44" fmla="*/ 13 w 1683"/>
                <a:gd name="T45" fmla="*/ 24 h 2179"/>
                <a:gd name="T46" fmla="*/ 12 w 1683"/>
                <a:gd name="T47" fmla="*/ 19 h 2179"/>
                <a:gd name="T48" fmla="*/ 10 w 1683"/>
                <a:gd name="T49" fmla="*/ 19 h 2179"/>
                <a:gd name="T50" fmla="*/ 8 w 1683"/>
                <a:gd name="T51" fmla="*/ 14 h 2179"/>
                <a:gd name="T52" fmla="*/ 11 w 1683"/>
                <a:gd name="T53" fmla="*/ 11 h 2179"/>
                <a:gd name="T54" fmla="*/ 12 w 1683"/>
                <a:gd name="T55" fmla="*/ 6 h 2179"/>
                <a:gd name="T56" fmla="*/ 16 w 1683"/>
                <a:gd name="T57" fmla="*/ 3 h 2179"/>
                <a:gd name="T58" fmla="*/ 29 w 1683"/>
                <a:gd name="T59" fmla="*/ 6 h 2179"/>
                <a:gd name="T60" fmla="*/ 28 w 1683"/>
                <a:gd name="T61" fmla="*/ 38 h 2179"/>
                <a:gd name="T62" fmla="*/ 25 w 1683"/>
                <a:gd name="T63" fmla="*/ 40 h 2179"/>
                <a:gd name="T64" fmla="*/ 22 w 1683"/>
                <a:gd name="T65" fmla="*/ 41 h 2179"/>
                <a:gd name="T66" fmla="*/ 16 w 1683"/>
                <a:gd name="T67" fmla="*/ 43 h 2179"/>
                <a:gd name="T68" fmla="*/ 9 w 1683"/>
                <a:gd name="T69" fmla="*/ 45 h 2179"/>
                <a:gd name="T70" fmla="*/ 29 w 1683"/>
                <a:gd name="T71" fmla="*/ 68 h 2179"/>
                <a:gd name="T72" fmla="*/ 39 w 1683"/>
                <a:gd name="T73" fmla="*/ 50 h 2179"/>
                <a:gd name="T74" fmla="*/ 40 w 1683"/>
                <a:gd name="T75" fmla="*/ 49 h 2179"/>
                <a:gd name="T76" fmla="*/ 44 w 1683"/>
                <a:gd name="T77" fmla="*/ 47 h 2179"/>
                <a:gd name="T78" fmla="*/ 47 w 1683"/>
                <a:gd name="T79" fmla="*/ 45 h 2179"/>
                <a:gd name="T80" fmla="*/ 51 w 1683"/>
                <a:gd name="T81" fmla="*/ 42 h 2179"/>
                <a:gd name="T82" fmla="*/ 53 w 1683"/>
                <a:gd name="T83" fmla="*/ 39 h 2179"/>
                <a:gd name="T84" fmla="*/ 53 w 1683"/>
                <a:gd name="T85" fmla="*/ 36 h 2179"/>
                <a:gd name="T86" fmla="*/ 53 w 1683"/>
                <a:gd name="T87" fmla="*/ 33 h 2179"/>
                <a:gd name="T88" fmla="*/ 52 w 1683"/>
                <a:gd name="T89" fmla="*/ 30 h 2179"/>
                <a:gd name="T90" fmla="*/ 51 w 1683"/>
                <a:gd name="T91" fmla="*/ 26 h 2179"/>
                <a:gd name="T92" fmla="*/ 49 w 1683"/>
                <a:gd name="T93" fmla="*/ 24 h 2179"/>
                <a:gd name="T94" fmla="*/ 48 w 1683"/>
                <a:gd name="T95" fmla="*/ 23 h 2179"/>
                <a:gd name="T96" fmla="*/ 48 w 1683"/>
                <a:gd name="T97" fmla="*/ 23 h 2179"/>
                <a:gd name="T98" fmla="*/ 48 w 1683"/>
                <a:gd name="T99" fmla="*/ 24 h 2179"/>
                <a:gd name="T100" fmla="*/ 48 w 1683"/>
                <a:gd name="T101" fmla="*/ 24 h 2179"/>
                <a:gd name="T102" fmla="*/ 49 w 1683"/>
                <a:gd name="T103" fmla="*/ 25 h 2179"/>
                <a:gd name="T104" fmla="*/ 50 w 1683"/>
                <a:gd name="T105" fmla="*/ 27 h 2179"/>
                <a:gd name="T106" fmla="*/ 51 w 1683"/>
                <a:gd name="T107" fmla="*/ 30 h 2179"/>
                <a:gd name="T108" fmla="*/ 52 w 1683"/>
                <a:gd name="T109" fmla="*/ 35 h 2179"/>
                <a:gd name="T110" fmla="*/ 52 w 1683"/>
                <a:gd name="T111" fmla="*/ 39 h 2179"/>
                <a:gd name="T112" fmla="*/ 51 w 1683"/>
                <a:gd name="T113" fmla="*/ 39 h 2179"/>
                <a:gd name="T114" fmla="*/ 50 w 1683"/>
                <a:gd name="T115" fmla="*/ 41 h 2179"/>
                <a:gd name="T116" fmla="*/ 48 w 1683"/>
                <a:gd name="T117" fmla="*/ 43 h 2179"/>
                <a:gd name="T118" fmla="*/ 43 w 1683"/>
                <a:gd name="T119" fmla="*/ 46 h 2179"/>
                <a:gd name="T120" fmla="*/ 35 w 1683"/>
                <a:gd name="T121" fmla="*/ 50 h 2179"/>
                <a:gd name="T122" fmla="*/ 31 w 1683"/>
                <a:gd name="T123" fmla="*/ 65 h 2179"/>
                <a:gd name="T124" fmla="*/ 31 w 1683"/>
                <a:gd name="T125" fmla="*/ 53 h 21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83" h="2179">
                  <a:moveTo>
                    <a:pt x="975" y="1710"/>
                  </a:moveTo>
                  <a:lnTo>
                    <a:pt x="900" y="2090"/>
                  </a:lnTo>
                  <a:lnTo>
                    <a:pt x="361" y="1573"/>
                  </a:lnTo>
                  <a:lnTo>
                    <a:pt x="368" y="1569"/>
                  </a:lnTo>
                  <a:lnTo>
                    <a:pt x="392" y="1563"/>
                  </a:lnTo>
                  <a:lnTo>
                    <a:pt x="428" y="1552"/>
                  </a:lnTo>
                  <a:lnTo>
                    <a:pt x="474" y="1536"/>
                  </a:lnTo>
                  <a:lnTo>
                    <a:pt x="528" y="1516"/>
                  </a:lnTo>
                  <a:lnTo>
                    <a:pt x="590" y="1492"/>
                  </a:lnTo>
                  <a:lnTo>
                    <a:pt x="656" y="1464"/>
                  </a:lnTo>
                  <a:lnTo>
                    <a:pt x="727" y="1432"/>
                  </a:lnTo>
                  <a:lnTo>
                    <a:pt x="795" y="1395"/>
                  </a:lnTo>
                  <a:lnTo>
                    <a:pt x="863" y="1354"/>
                  </a:lnTo>
                  <a:lnTo>
                    <a:pt x="927" y="1309"/>
                  </a:lnTo>
                  <a:lnTo>
                    <a:pt x="988" y="1262"/>
                  </a:lnTo>
                  <a:lnTo>
                    <a:pt x="1039" y="1208"/>
                  </a:lnTo>
                  <a:lnTo>
                    <a:pt x="1081" y="1152"/>
                  </a:lnTo>
                  <a:lnTo>
                    <a:pt x="1111" y="1092"/>
                  </a:lnTo>
                  <a:lnTo>
                    <a:pt x="1128" y="1031"/>
                  </a:lnTo>
                  <a:lnTo>
                    <a:pt x="1127" y="1018"/>
                  </a:lnTo>
                  <a:lnTo>
                    <a:pt x="1127" y="1008"/>
                  </a:lnTo>
                  <a:lnTo>
                    <a:pt x="1127" y="998"/>
                  </a:lnTo>
                  <a:lnTo>
                    <a:pt x="1127" y="986"/>
                  </a:lnTo>
                  <a:lnTo>
                    <a:pt x="1126" y="980"/>
                  </a:lnTo>
                  <a:lnTo>
                    <a:pt x="1126" y="975"/>
                  </a:lnTo>
                  <a:lnTo>
                    <a:pt x="1126" y="969"/>
                  </a:lnTo>
                  <a:lnTo>
                    <a:pt x="1126" y="963"/>
                  </a:lnTo>
                  <a:lnTo>
                    <a:pt x="1124" y="957"/>
                  </a:lnTo>
                  <a:lnTo>
                    <a:pt x="1123" y="951"/>
                  </a:lnTo>
                  <a:lnTo>
                    <a:pt x="1123" y="944"/>
                  </a:lnTo>
                  <a:lnTo>
                    <a:pt x="1122" y="938"/>
                  </a:lnTo>
                  <a:lnTo>
                    <a:pt x="1120" y="939"/>
                  </a:lnTo>
                  <a:lnTo>
                    <a:pt x="1117" y="948"/>
                  </a:lnTo>
                  <a:lnTo>
                    <a:pt x="1113" y="961"/>
                  </a:lnTo>
                  <a:lnTo>
                    <a:pt x="1108" y="979"/>
                  </a:lnTo>
                  <a:lnTo>
                    <a:pt x="1100" y="998"/>
                  </a:lnTo>
                  <a:lnTo>
                    <a:pt x="1090" y="1020"/>
                  </a:lnTo>
                  <a:lnTo>
                    <a:pt x="1081" y="1044"/>
                  </a:lnTo>
                  <a:lnTo>
                    <a:pt x="1070" y="1069"/>
                  </a:lnTo>
                  <a:lnTo>
                    <a:pt x="1056" y="1092"/>
                  </a:lnTo>
                  <a:lnTo>
                    <a:pt x="1043" y="1117"/>
                  </a:lnTo>
                  <a:lnTo>
                    <a:pt x="1028" y="1138"/>
                  </a:lnTo>
                  <a:lnTo>
                    <a:pt x="1011" y="1159"/>
                  </a:lnTo>
                  <a:lnTo>
                    <a:pt x="994" y="1175"/>
                  </a:lnTo>
                  <a:lnTo>
                    <a:pt x="976" y="1188"/>
                  </a:lnTo>
                  <a:lnTo>
                    <a:pt x="956" y="1197"/>
                  </a:lnTo>
                  <a:lnTo>
                    <a:pt x="937" y="1199"/>
                  </a:lnTo>
                  <a:lnTo>
                    <a:pt x="954" y="195"/>
                  </a:lnTo>
                  <a:lnTo>
                    <a:pt x="799" y="13"/>
                  </a:lnTo>
                  <a:lnTo>
                    <a:pt x="376" y="0"/>
                  </a:lnTo>
                  <a:lnTo>
                    <a:pt x="83" y="568"/>
                  </a:lnTo>
                  <a:lnTo>
                    <a:pt x="297" y="656"/>
                  </a:lnTo>
                  <a:lnTo>
                    <a:pt x="222" y="1044"/>
                  </a:lnTo>
                  <a:lnTo>
                    <a:pt x="0" y="1003"/>
                  </a:lnTo>
                  <a:lnTo>
                    <a:pt x="96" y="1341"/>
                  </a:lnTo>
                  <a:lnTo>
                    <a:pt x="196" y="1391"/>
                  </a:lnTo>
                  <a:lnTo>
                    <a:pt x="327" y="1326"/>
                  </a:lnTo>
                  <a:lnTo>
                    <a:pt x="252" y="1261"/>
                  </a:lnTo>
                  <a:lnTo>
                    <a:pt x="334" y="1229"/>
                  </a:lnTo>
                  <a:lnTo>
                    <a:pt x="279" y="1165"/>
                  </a:lnTo>
                  <a:lnTo>
                    <a:pt x="349" y="1140"/>
                  </a:lnTo>
                  <a:lnTo>
                    <a:pt x="293" y="1077"/>
                  </a:lnTo>
                  <a:lnTo>
                    <a:pt x="364" y="1048"/>
                  </a:lnTo>
                  <a:lnTo>
                    <a:pt x="311" y="984"/>
                  </a:lnTo>
                  <a:lnTo>
                    <a:pt x="377" y="961"/>
                  </a:lnTo>
                  <a:lnTo>
                    <a:pt x="327" y="898"/>
                  </a:lnTo>
                  <a:lnTo>
                    <a:pt x="396" y="878"/>
                  </a:lnTo>
                  <a:lnTo>
                    <a:pt x="345" y="814"/>
                  </a:lnTo>
                  <a:lnTo>
                    <a:pt x="414" y="785"/>
                  </a:lnTo>
                  <a:lnTo>
                    <a:pt x="357" y="718"/>
                  </a:lnTo>
                  <a:lnTo>
                    <a:pt x="434" y="685"/>
                  </a:lnTo>
                  <a:lnTo>
                    <a:pt x="373" y="632"/>
                  </a:lnTo>
                  <a:lnTo>
                    <a:pt x="434" y="584"/>
                  </a:lnTo>
                  <a:lnTo>
                    <a:pt x="410" y="559"/>
                  </a:lnTo>
                  <a:lnTo>
                    <a:pt x="307" y="625"/>
                  </a:lnTo>
                  <a:lnTo>
                    <a:pt x="162" y="567"/>
                  </a:lnTo>
                  <a:lnTo>
                    <a:pt x="252" y="555"/>
                  </a:lnTo>
                  <a:lnTo>
                    <a:pt x="225" y="466"/>
                  </a:lnTo>
                  <a:lnTo>
                    <a:pt x="304" y="465"/>
                  </a:lnTo>
                  <a:lnTo>
                    <a:pt x="279" y="379"/>
                  </a:lnTo>
                  <a:lnTo>
                    <a:pt x="347" y="378"/>
                  </a:lnTo>
                  <a:lnTo>
                    <a:pt x="324" y="304"/>
                  </a:lnTo>
                  <a:lnTo>
                    <a:pt x="392" y="297"/>
                  </a:lnTo>
                  <a:lnTo>
                    <a:pt x="364" y="220"/>
                  </a:lnTo>
                  <a:lnTo>
                    <a:pt x="430" y="220"/>
                  </a:lnTo>
                  <a:lnTo>
                    <a:pt x="400" y="137"/>
                  </a:lnTo>
                  <a:lnTo>
                    <a:pt x="496" y="120"/>
                  </a:lnTo>
                  <a:lnTo>
                    <a:pt x="403" y="27"/>
                  </a:lnTo>
                  <a:lnTo>
                    <a:pt x="772" y="37"/>
                  </a:lnTo>
                  <a:lnTo>
                    <a:pt x="912" y="195"/>
                  </a:lnTo>
                  <a:lnTo>
                    <a:pt x="889" y="1239"/>
                  </a:lnTo>
                  <a:lnTo>
                    <a:pt x="883" y="1240"/>
                  </a:lnTo>
                  <a:lnTo>
                    <a:pt x="874" y="1247"/>
                  </a:lnTo>
                  <a:lnTo>
                    <a:pt x="856" y="1257"/>
                  </a:lnTo>
                  <a:lnTo>
                    <a:pt x="832" y="1270"/>
                  </a:lnTo>
                  <a:lnTo>
                    <a:pt x="800" y="1284"/>
                  </a:lnTo>
                  <a:lnTo>
                    <a:pt x="764" y="1300"/>
                  </a:lnTo>
                  <a:lnTo>
                    <a:pt x="720" y="1319"/>
                  </a:lnTo>
                  <a:lnTo>
                    <a:pt x="673" y="1339"/>
                  </a:lnTo>
                  <a:lnTo>
                    <a:pt x="617" y="1358"/>
                  </a:lnTo>
                  <a:lnTo>
                    <a:pt x="556" y="1377"/>
                  </a:lnTo>
                  <a:lnTo>
                    <a:pt x="490" y="1396"/>
                  </a:lnTo>
                  <a:lnTo>
                    <a:pt x="420" y="1414"/>
                  </a:lnTo>
                  <a:lnTo>
                    <a:pt x="342" y="1429"/>
                  </a:lnTo>
                  <a:lnTo>
                    <a:pt x="263" y="1443"/>
                  </a:lnTo>
                  <a:lnTo>
                    <a:pt x="177" y="1455"/>
                  </a:lnTo>
                  <a:lnTo>
                    <a:pt x="89" y="1464"/>
                  </a:lnTo>
                  <a:lnTo>
                    <a:pt x="909" y="2179"/>
                  </a:lnTo>
                  <a:lnTo>
                    <a:pt x="1413" y="1988"/>
                  </a:lnTo>
                  <a:lnTo>
                    <a:pt x="1463" y="1654"/>
                  </a:lnTo>
                  <a:lnTo>
                    <a:pt x="1237" y="1613"/>
                  </a:lnTo>
                  <a:lnTo>
                    <a:pt x="1243" y="1609"/>
                  </a:lnTo>
                  <a:lnTo>
                    <a:pt x="1256" y="1603"/>
                  </a:lnTo>
                  <a:lnTo>
                    <a:pt x="1278" y="1589"/>
                  </a:lnTo>
                  <a:lnTo>
                    <a:pt x="1307" y="1573"/>
                  </a:lnTo>
                  <a:lnTo>
                    <a:pt x="1341" y="1552"/>
                  </a:lnTo>
                  <a:lnTo>
                    <a:pt x="1379" y="1530"/>
                  </a:lnTo>
                  <a:lnTo>
                    <a:pt x="1418" y="1503"/>
                  </a:lnTo>
                  <a:lnTo>
                    <a:pt x="1462" y="1476"/>
                  </a:lnTo>
                  <a:lnTo>
                    <a:pt x="1504" y="1446"/>
                  </a:lnTo>
                  <a:lnTo>
                    <a:pt x="1545" y="1415"/>
                  </a:lnTo>
                  <a:lnTo>
                    <a:pt x="1581" y="1383"/>
                  </a:lnTo>
                  <a:lnTo>
                    <a:pt x="1615" y="1353"/>
                  </a:lnTo>
                  <a:lnTo>
                    <a:pt x="1644" y="1321"/>
                  </a:lnTo>
                  <a:lnTo>
                    <a:pt x="1664" y="1291"/>
                  </a:lnTo>
                  <a:lnTo>
                    <a:pt x="1678" y="1263"/>
                  </a:lnTo>
                  <a:lnTo>
                    <a:pt x="1683" y="1238"/>
                  </a:lnTo>
                  <a:lnTo>
                    <a:pt x="1681" y="1208"/>
                  </a:lnTo>
                  <a:lnTo>
                    <a:pt x="1679" y="1177"/>
                  </a:lnTo>
                  <a:lnTo>
                    <a:pt x="1677" y="1143"/>
                  </a:lnTo>
                  <a:lnTo>
                    <a:pt x="1673" y="1109"/>
                  </a:lnTo>
                  <a:lnTo>
                    <a:pt x="1667" y="1071"/>
                  </a:lnTo>
                  <a:lnTo>
                    <a:pt x="1662" y="1035"/>
                  </a:lnTo>
                  <a:lnTo>
                    <a:pt x="1655" y="997"/>
                  </a:lnTo>
                  <a:lnTo>
                    <a:pt x="1648" y="961"/>
                  </a:lnTo>
                  <a:lnTo>
                    <a:pt x="1637" y="924"/>
                  </a:lnTo>
                  <a:lnTo>
                    <a:pt x="1628" y="889"/>
                  </a:lnTo>
                  <a:lnTo>
                    <a:pt x="1614" y="858"/>
                  </a:lnTo>
                  <a:lnTo>
                    <a:pt x="1600" y="828"/>
                  </a:lnTo>
                  <a:lnTo>
                    <a:pt x="1583" y="803"/>
                  </a:lnTo>
                  <a:lnTo>
                    <a:pt x="1565" y="780"/>
                  </a:lnTo>
                  <a:lnTo>
                    <a:pt x="1545" y="763"/>
                  </a:lnTo>
                  <a:lnTo>
                    <a:pt x="1524" y="752"/>
                  </a:lnTo>
                  <a:lnTo>
                    <a:pt x="1516" y="749"/>
                  </a:lnTo>
                  <a:lnTo>
                    <a:pt x="1511" y="752"/>
                  </a:lnTo>
                  <a:lnTo>
                    <a:pt x="1511" y="758"/>
                  </a:lnTo>
                  <a:lnTo>
                    <a:pt x="1513" y="767"/>
                  </a:lnTo>
                  <a:lnTo>
                    <a:pt x="1516" y="775"/>
                  </a:lnTo>
                  <a:lnTo>
                    <a:pt x="1519" y="784"/>
                  </a:lnTo>
                  <a:lnTo>
                    <a:pt x="1522" y="789"/>
                  </a:lnTo>
                  <a:lnTo>
                    <a:pt x="1524" y="792"/>
                  </a:lnTo>
                  <a:lnTo>
                    <a:pt x="1530" y="796"/>
                  </a:lnTo>
                  <a:lnTo>
                    <a:pt x="1537" y="803"/>
                  </a:lnTo>
                  <a:lnTo>
                    <a:pt x="1546" y="813"/>
                  </a:lnTo>
                  <a:lnTo>
                    <a:pt x="1557" y="826"/>
                  </a:lnTo>
                  <a:lnTo>
                    <a:pt x="1569" y="842"/>
                  </a:lnTo>
                  <a:lnTo>
                    <a:pt x="1581" y="861"/>
                  </a:lnTo>
                  <a:lnTo>
                    <a:pt x="1595" y="887"/>
                  </a:lnTo>
                  <a:lnTo>
                    <a:pt x="1607" y="915"/>
                  </a:lnTo>
                  <a:lnTo>
                    <a:pt x="1618" y="948"/>
                  </a:lnTo>
                  <a:lnTo>
                    <a:pt x="1628" y="985"/>
                  </a:lnTo>
                  <a:lnTo>
                    <a:pt x="1637" y="1029"/>
                  </a:lnTo>
                  <a:lnTo>
                    <a:pt x="1641" y="1076"/>
                  </a:lnTo>
                  <a:lnTo>
                    <a:pt x="1644" y="1129"/>
                  </a:lnTo>
                  <a:lnTo>
                    <a:pt x="1644" y="1187"/>
                  </a:lnTo>
                  <a:lnTo>
                    <a:pt x="1640" y="1252"/>
                  </a:lnTo>
                  <a:lnTo>
                    <a:pt x="1639" y="1253"/>
                  </a:lnTo>
                  <a:lnTo>
                    <a:pt x="1637" y="1257"/>
                  </a:lnTo>
                  <a:lnTo>
                    <a:pt x="1635" y="1263"/>
                  </a:lnTo>
                  <a:lnTo>
                    <a:pt x="1630" y="1275"/>
                  </a:lnTo>
                  <a:lnTo>
                    <a:pt x="1621" y="1286"/>
                  </a:lnTo>
                  <a:lnTo>
                    <a:pt x="1609" y="1303"/>
                  </a:lnTo>
                  <a:lnTo>
                    <a:pt x="1592" y="1321"/>
                  </a:lnTo>
                  <a:lnTo>
                    <a:pt x="1572" y="1342"/>
                  </a:lnTo>
                  <a:lnTo>
                    <a:pt x="1543" y="1365"/>
                  </a:lnTo>
                  <a:lnTo>
                    <a:pt x="1509" y="1392"/>
                  </a:lnTo>
                  <a:lnTo>
                    <a:pt x="1466" y="1423"/>
                  </a:lnTo>
                  <a:lnTo>
                    <a:pt x="1415" y="1456"/>
                  </a:lnTo>
                  <a:lnTo>
                    <a:pt x="1356" y="1490"/>
                  </a:lnTo>
                  <a:lnTo>
                    <a:pt x="1286" y="1530"/>
                  </a:lnTo>
                  <a:lnTo>
                    <a:pt x="1207" y="1571"/>
                  </a:lnTo>
                  <a:lnTo>
                    <a:pt x="1116" y="1617"/>
                  </a:lnTo>
                  <a:lnTo>
                    <a:pt x="1406" y="1696"/>
                  </a:lnTo>
                  <a:lnTo>
                    <a:pt x="1360" y="1973"/>
                  </a:lnTo>
                  <a:lnTo>
                    <a:pt x="965" y="2109"/>
                  </a:lnTo>
                  <a:lnTo>
                    <a:pt x="1048" y="1738"/>
                  </a:lnTo>
                  <a:lnTo>
                    <a:pt x="975" y="1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2478" y="2672"/>
              <a:ext cx="1062" cy="1433"/>
            </a:xfrm>
            <a:custGeom>
              <a:avLst/>
              <a:gdLst>
                <a:gd name="T0" fmla="*/ 27 w 2122"/>
                <a:gd name="T1" fmla="*/ 9 h 2866"/>
                <a:gd name="T2" fmla="*/ 37 w 2122"/>
                <a:gd name="T3" fmla="*/ 39 h 2866"/>
                <a:gd name="T4" fmla="*/ 53 w 2122"/>
                <a:gd name="T5" fmla="*/ 32 h 2866"/>
                <a:gd name="T6" fmla="*/ 49 w 2122"/>
                <a:gd name="T7" fmla="*/ 41 h 2866"/>
                <a:gd name="T8" fmla="*/ 53 w 2122"/>
                <a:gd name="T9" fmla="*/ 44 h 2866"/>
                <a:gd name="T10" fmla="*/ 57 w 2122"/>
                <a:gd name="T11" fmla="*/ 53 h 2866"/>
                <a:gd name="T12" fmla="*/ 59 w 2122"/>
                <a:gd name="T13" fmla="*/ 57 h 2866"/>
                <a:gd name="T14" fmla="*/ 65 w 2122"/>
                <a:gd name="T15" fmla="*/ 63 h 2866"/>
                <a:gd name="T16" fmla="*/ 67 w 2122"/>
                <a:gd name="T17" fmla="*/ 81 h 2866"/>
                <a:gd name="T18" fmla="*/ 62 w 2122"/>
                <a:gd name="T19" fmla="*/ 85 h 2866"/>
                <a:gd name="T20" fmla="*/ 47 w 2122"/>
                <a:gd name="T21" fmla="*/ 90 h 2866"/>
                <a:gd name="T22" fmla="*/ 40 w 2122"/>
                <a:gd name="T23" fmla="*/ 73 h 2866"/>
                <a:gd name="T24" fmla="*/ 44 w 2122"/>
                <a:gd name="T25" fmla="*/ 73 h 2866"/>
                <a:gd name="T26" fmla="*/ 48 w 2122"/>
                <a:gd name="T27" fmla="*/ 73 h 2866"/>
                <a:gd name="T28" fmla="*/ 48 w 2122"/>
                <a:gd name="T29" fmla="*/ 70 h 2866"/>
                <a:gd name="T30" fmla="*/ 46 w 2122"/>
                <a:gd name="T31" fmla="*/ 67 h 2866"/>
                <a:gd name="T32" fmla="*/ 42 w 2122"/>
                <a:gd name="T33" fmla="*/ 68 h 2866"/>
                <a:gd name="T34" fmla="*/ 37 w 2122"/>
                <a:gd name="T35" fmla="*/ 69 h 2866"/>
                <a:gd name="T36" fmla="*/ 33 w 2122"/>
                <a:gd name="T37" fmla="*/ 54 h 2866"/>
                <a:gd name="T38" fmla="*/ 39 w 2122"/>
                <a:gd name="T39" fmla="*/ 52 h 2866"/>
                <a:gd name="T40" fmla="*/ 38 w 2122"/>
                <a:gd name="T41" fmla="*/ 51 h 2866"/>
                <a:gd name="T42" fmla="*/ 35 w 2122"/>
                <a:gd name="T43" fmla="*/ 52 h 2866"/>
                <a:gd name="T44" fmla="*/ 34 w 2122"/>
                <a:gd name="T45" fmla="*/ 50 h 2866"/>
                <a:gd name="T46" fmla="*/ 36 w 2122"/>
                <a:gd name="T47" fmla="*/ 50 h 2866"/>
                <a:gd name="T48" fmla="*/ 38 w 2122"/>
                <a:gd name="T49" fmla="*/ 50 h 2866"/>
                <a:gd name="T50" fmla="*/ 40 w 2122"/>
                <a:gd name="T51" fmla="*/ 51 h 2866"/>
                <a:gd name="T52" fmla="*/ 41 w 2122"/>
                <a:gd name="T53" fmla="*/ 52 h 2866"/>
                <a:gd name="T54" fmla="*/ 45 w 2122"/>
                <a:gd name="T55" fmla="*/ 46 h 2866"/>
                <a:gd name="T56" fmla="*/ 47 w 2122"/>
                <a:gd name="T57" fmla="*/ 48 h 2866"/>
                <a:gd name="T58" fmla="*/ 47 w 2122"/>
                <a:gd name="T59" fmla="*/ 50 h 2866"/>
                <a:gd name="T60" fmla="*/ 44 w 2122"/>
                <a:gd name="T61" fmla="*/ 53 h 2866"/>
                <a:gd name="T62" fmla="*/ 34 w 2122"/>
                <a:gd name="T63" fmla="*/ 64 h 2866"/>
                <a:gd name="T64" fmla="*/ 41 w 2122"/>
                <a:gd name="T65" fmla="*/ 67 h 2866"/>
                <a:gd name="T66" fmla="*/ 48 w 2122"/>
                <a:gd name="T67" fmla="*/ 67 h 2866"/>
                <a:gd name="T68" fmla="*/ 54 w 2122"/>
                <a:gd name="T69" fmla="*/ 64 h 2866"/>
                <a:gd name="T70" fmla="*/ 55 w 2122"/>
                <a:gd name="T71" fmla="*/ 70 h 2866"/>
                <a:gd name="T72" fmla="*/ 40 w 2122"/>
                <a:gd name="T73" fmla="*/ 74 h 2866"/>
                <a:gd name="T74" fmla="*/ 50 w 2122"/>
                <a:gd name="T75" fmla="*/ 88 h 2866"/>
                <a:gd name="T76" fmla="*/ 61 w 2122"/>
                <a:gd name="T77" fmla="*/ 84 h 2866"/>
                <a:gd name="T78" fmla="*/ 65 w 2122"/>
                <a:gd name="T79" fmla="*/ 80 h 2866"/>
                <a:gd name="T80" fmla="*/ 66 w 2122"/>
                <a:gd name="T81" fmla="*/ 73 h 2866"/>
                <a:gd name="T82" fmla="*/ 65 w 2122"/>
                <a:gd name="T83" fmla="*/ 69 h 2866"/>
                <a:gd name="T84" fmla="*/ 64 w 2122"/>
                <a:gd name="T85" fmla="*/ 63 h 2866"/>
                <a:gd name="T86" fmla="*/ 57 w 2122"/>
                <a:gd name="T87" fmla="*/ 57 h 2866"/>
                <a:gd name="T88" fmla="*/ 56 w 2122"/>
                <a:gd name="T89" fmla="*/ 53 h 2866"/>
                <a:gd name="T90" fmla="*/ 52 w 2122"/>
                <a:gd name="T91" fmla="*/ 44 h 2866"/>
                <a:gd name="T92" fmla="*/ 46 w 2122"/>
                <a:gd name="T93" fmla="*/ 40 h 2866"/>
                <a:gd name="T94" fmla="*/ 42 w 2122"/>
                <a:gd name="T95" fmla="*/ 40 h 2866"/>
                <a:gd name="T96" fmla="*/ 31 w 2122"/>
                <a:gd name="T97" fmla="*/ 40 h 2866"/>
                <a:gd name="T98" fmla="*/ 27 w 2122"/>
                <a:gd name="T99" fmla="*/ 37 h 2866"/>
                <a:gd name="T100" fmla="*/ 14 w 2122"/>
                <a:gd name="T101" fmla="*/ 35 h 2866"/>
                <a:gd name="T102" fmla="*/ 12 w 2122"/>
                <a:gd name="T103" fmla="*/ 32 h 2866"/>
                <a:gd name="T104" fmla="*/ 14 w 2122"/>
                <a:gd name="T105" fmla="*/ 32 h 2866"/>
                <a:gd name="T106" fmla="*/ 12 w 2122"/>
                <a:gd name="T107" fmla="*/ 24 h 2866"/>
                <a:gd name="T108" fmla="*/ 17 w 2122"/>
                <a:gd name="T109" fmla="*/ 33 h 2866"/>
                <a:gd name="T110" fmla="*/ 23 w 2122"/>
                <a:gd name="T111" fmla="*/ 34 h 2866"/>
                <a:gd name="T112" fmla="*/ 27 w 2122"/>
                <a:gd name="T113" fmla="*/ 21 h 2866"/>
                <a:gd name="T114" fmla="*/ 11 w 2122"/>
                <a:gd name="T115" fmla="*/ 4 h 28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2" h="2866">
                  <a:moveTo>
                    <a:pt x="3" y="447"/>
                  </a:moveTo>
                  <a:lnTo>
                    <a:pt x="0" y="355"/>
                  </a:lnTo>
                  <a:lnTo>
                    <a:pt x="363" y="347"/>
                  </a:lnTo>
                  <a:lnTo>
                    <a:pt x="291" y="86"/>
                  </a:lnTo>
                  <a:lnTo>
                    <a:pt x="657" y="0"/>
                  </a:lnTo>
                  <a:lnTo>
                    <a:pt x="819" y="137"/>
                  </a:lnTo>
                  <a:lnTo>
                    <a:pt x="835" y="284"/>
                  </a:lnTo>
                  <a:lnTo>
                    <a:pt x="1005" y="257"/>
                  </a:lnTo>
                  <a:lnTo>
                    <a:pt x="1194" y="404"/>
                  </a:lnTo>
                  <a:lnTo>
                    <a:pt x="1188" y="637"/>
                  </a:lnTo>
                  <a:lnTo>
                    <a:pt x="898" y="677"/>
                  </a:lnTo>
                  <a:lnTo>
                    <a:pt x="955" y="1208"/>
                  </a:lnTo>
                  <a:lnTo>
                    <a:pt x="985" y="1235"/>
                  </a:lnTo>
                  <a:lnTo>
                    <a:pt x="1177" y="1235"/>
                  </a:lnTo>
                  <a:lnTo>
                    <a:pt x="1266" y="1129"/>
                  </a:lnTo>
                  <a:lnTo>
                    <a:pt x="1484" y="1175"/>
                  </a:lnTo>
                  <a:lnTo>
                    <a:pt x="1554" y="898"/>
                  </a:lnTo>
                  <a:lnTo>
                    <a:pt x="1662" y="888"/>
                  </a:lnTo>
                  <a:lnTo>
                    <a:pt x="1702" y="904"/>
                  </a:lnTo>
                  <a:lnTo>
                    <a:pt x="1643" y="965"/>
                  </a:lnTo>
                  <a:lnTo>
                    <a:pt x="1690" y="1009"/>
                  </a:lnTo>
                  <a:lnTo>
                    <a:pt x="1630" y="1048"/>
                  </a:lnTo>
                  <a:lnTo>
                    <a:pt x="1672" y="1096"/>
                  </a:lnTo>
                  <a:lnTo>
                    <a:pt x="1604" y="1133"/>
                  </a:lnTo>
                  <a:lnTo>
                    <a:pt x="1643" y="1178"/>
                  </a:lnTo>
                  <a:lnTo>
                    <a:pt x="1570" y="1217"/>
                  </a:lnTo>
                  <a:lnTo>
                    <a:pt x="1613" y="1272"/>
                  </a:lnTo>
                  <a:lnTo>
                    <a:pt x="1547" y="1303"/>
                  </a:lnTo>
                  <a:lnTo>
                    <a:pt x="1549" y="1305"/>
                  </a:lnTo>
                  <a:lnTo>
                    <a:pt x="1560" y="1310"/>
                  </a:lnTo>
                  <a:lnTo>
                    <a:pt x="1575" y="1319"/>
                  </a:lnTo>
                  <a:lnTo>
                    <a:pt x="1596" y="1332"/>
                  </a:lnTo>
                  <a:lnTo>
                    <a:pt x="1618" y="1347"/>
                  </a:lnTo>
                  <a:lnTo>
                    <a:pt x="1645" y="1366"/>
                  </a:lnTo>
                  <a:lnTo>
                    <a:pt x="1672" y="1389"/>
                  </a:lnTo>
                  <a:lnTo>
                    <a:pt x="1701" y="1417"/>
                  </a:lnTo>
                  <a:lnTo>
                    <a:pt x="1725" y="1448"/>
                  </a:lnTo>
                  <a:lnTo>
                    <a:pt x="1749" y="1482"/>
                  </a:lnTo>
                  <a:lnTo>
                    <a:pt x="1769" y="1520"/>
                  </a:lnTo>
                  <a:lnTo>
                    <a:pt x="1785" y="1566"/>
                  </a:lnTo>
                  <a:lnTo>
                    <a:pt x="1796" y="1612"/>
                  </a:lnTo>
                  <a:lnTo>
                    <a:pt x="1801" y="1665"/>
                  </a:lnTo>
                  <a:lnTo>
                    <a:pt x="1797" y="1721"/>
                  </a:lnTo>
                  <a:lnTo>
                    <a:pt x="1786" y="1781"/>
                  </a:lnTo>
                  <a:lnTo>
                    <a:pt x="1789" y="1781"/>
                  </a:lnTo>
                  <a:lnTo>
                    <a:pt x="1800" y="1785"/>
                  </a:lnTo>
                  <a:lnTo>
                    <a:pt x="1813" y="1790"/>
                  </a:lnTo>
                  <a:lnTo>
                    <a:pt x="1834" y="1799"/>
                  </a:lnTo>
                  <a:lnTo>
                    <a:pt x="1856" y="1807"/>
                  </a:lnTo>
                  <a:lnTo>
                    <a:pt x="1881" y="1823"/>
                  </a:lnTo>
                  <a:lnTo>
                    <a:pt x="1909" y="1841"/>
                  </a:lnTo>
                  <a:lnTo>
                    <a:pt x="1939" y="1864"/>
                  </a:lnTo>
                  <a:lnTo>
                    <a:pt x="1967" y="1889"/>
                  </a:lnTo>
                  <a:lnTo>
                    <a:pt x="1997" y="1920"/>
                  </a:lnTo>
                  <a:lnTo>
                    <a:pt x="2024" y="1955"/>
                  </a:lnTo>
                  <a:lnTo>
                    <a:pt x="2050" y="1999"/>
                  </a:lnTo>
                  <a:lnTo>
                    <a:pt x="2073" y="2045"/>
                  </a:lnTo>
                  <a:lnTo>
                    <a:pt x="2092" y="2098"/>
                  </a:lnTo>
                  <a:lnTo>
                    <a:pt x="2107" y="2157"/>
                  </a:lnTo>
                  <a:lnTo>
                    <a:pt x="2117" y="2225"/>
                  </a:lnTo>
                  <a:lnTo>
                    <a:pt x="2122" y="2576"/>
                  </a:lnTo>
                  <a:lnTo>
                    <a:pt x="2120" y="2577"/>
                  </a:lnTo>
                  <a:lnTo>
                    <a:pt x="2114" y="2583"/>
                  </a:lnTo>
                  <a:lnTo>
                    <a:pt x="2105" y="2591"/>
                  </a:lnTo>
                  <a:lnTo>
                    <a:pt x="2092" y="2604"/>
                  </a:lnTo>
                  <a:lnTo>
                    <a:pt x="2075" y="2618"/>
                  </a:lnTo>
                  <a:lnTo>
                    <a:pt x="2053" y="2636"/>
                  </a:lnTo>
                  <a:lnTo>
                    <a:pt x="2024" y="2655"/>
                  </a:lnTo>
                  <a:lnTo>
                    <a:pt x="1992" y="2678"/>
                  </a:lnTo>
                  <a:lnTo>
                    <a:pt x="1952" y="2698"/>
                  </a:lnTo>
                  <a:lnTo>
                    <a:pt x="1907" y="2724"/>
                  </a:lnTo>
                  <a:lnTo>
                    <a:pt x="1856" y="2748"/>
                  </a:lnTo>
                  <a:lnTo>
                    <a:pt x="1796" y="2773"/>
                  </a:lnTo>
                  <a:lnTo>
                    <a:pt x="1729" y="2798"/>
                  </a:lnTo>
                  <a:lnTo>
                    <a:pt x="1654" y="2823"/>
                  </a:lnTo>
                  <a:lnTo>
                    <a:pt x="1573" y="2847"/>
                  </a:lnTo>
                  <a:lnTo>
                    <a:pt x="1483" y="2866"/>
                  </a:lnTo>
                  <a:lnTo>
                    <a:pt x="1197" y="2665"/>
                  </a:lnTo>
                  <a:lnTo>
                    <a:pt x="1084" y="2470"/>
                  </a:lnTo>
                  <a:lnTo>
                    <a:pt x="1232" y="2448"/>
                  </a:lnTo>
                  <a:lnTo>
                    <a:pt x="1262" y="2322"/>
                  </a:lnTo>
                  <a:lnTo>
                    <a:pt x="1264" y="2322"/>
                  </a:lnTo>
                  <a:lnTo>
                    <a:pt x="1269" y="2322"/>
                  </a:lnTo>
                  <a:lnTo>
                    <a:pt x="1279" y="2322"/>
                  </a:lnTo>
                  <a:lnTo>
                    <a:pt x="1291" y="2323"/>
                  </a:lnTo>
                  <a:lnTo>
                    <a:pt x="1305" y="2323"/>
                  </a:lnTo>
                  <a:lnTo>
                    <a:pt x="1322" y="2325"/>
                  </a:lnTo>
                  <a:lnTo>
                    <a:pt x="1341" y="2325"/>
                  </a:lnTo>
                  <a:lnTo>
                    <a:pt x="1363" y="2327"/>
                  </a:lnTo>
                  <a:lnTo>
                    <a:pt x="1383" y="2327"/>
                  </a:lnTo>
                  <a:lnTo>
                    <a:pt x="1405" y="2327"/>
                  </a:lnTo>
                  <a:lnTo>
                    <a:pt x="1427" y="2327"/>
                  </a:lnTo>
                  <a:lnTo>
                    <a:pt x="1449" y="2327"/>
                  </a:lnTo>
                  <a:lnTo>
                    <a:pt x="1469" y="2325"/>
                  </a:lnTo>
                  <a:lnTo>
                    <a:pt x="1491" y="2325"/>
                  </a:lnTo>
                  <a:lnTo>
                    <a:pt x="1510" y="2323"/>
                  </a:lnTo>
                  <a:lnTo>
                    <a:pt x="1528" y="2322"/>
                  </a:lnTo>
                  <a:lnTo>
                    <a:pt x="1528" y="2319"/>
                  </a:lnTo>
                  <a:lnTo>
                    <a:pt x="1528" y="2313"/>
                  </a:lnTo>
                  <a:lnTo>
                    <a:pt x="1528" y="2304"/>
                  </a:lnTo>
                  <a:lnTo>
                    <a:pt x="1528" y="2292"/>
                  </a:lnTo>
                  <a:lnTo>
                    <a:pt x="1526" y="2277"/>
                  </a:lnTo>
                  <a:lnTo>
                    <a:pt x="1526" y="2262"/>
                  </a:lnTo>
                  <a:lnTo>
                    <a:pt x="1525" y="2245"/>
                  </a:lnTo>
                  <a:lnTo>
                    <a:pt x="1524" y="2227"/>
                  </a:lnTo>
                  <a:lnTo>
                    <a:pt x="1518" y="2209"/>
                  </a:lnTo>
                  <a:lnTo>
                    <a:pt x="1514" y="2192"/>
                  </a:lnTo>
                  <a:lnTo>
                    <a:pt x="1507" y="2176"/>
                  </a:lnTo>
                  <a:lnTo>
                    <a:pt x="1502" y="2162"/>
                  </a:lnTo>
                  <a:lnTo>
                    <a:pt x="1491" y="2149"/>
                  </a:lnTo>
                  <a:lnTo>
                    <a:pt x="1481" y="2140"/>
                  </a:lnTo>
                  <a:lnTo>
                    <a:pt x="1468" y="2134"/>
                  </a:lnTo>
                  <a:lnTo>
                    <a:pt x="1454" y="2133"/>
                  </a:lnTo>
                  <a:lnTo>
                    <a:pt x="1434" y="2133"/>
                  </a:lnTo>
                  <a:lnTo>
                    <a:pt x="1415" y="2135"/>
                  </a:lnTo>
                  <a:lnTo>
                    <a:pt x="1392" y="2139"/>
                  </a:lnTo>
                  <a:lnTo>
                    <a:pt x="1370" y="2146"/>
                  </a:lnTo>
                  <a:lnTo>
                    <a:pt x="1344" y="2152"/>
                  </a:lnTo>
                  <a:lnTo>
                    <a:pt x="1321" y="2158"/>
                  </a:lnTo>
                  <a:lnTo>
                    <a:pt x="1296" y="2165"/>
                  </a:lnTo>
                  <a:lnTo>
                    <a:pt x="1273" y="2174"/>
                  </a:lnTo>
                  <a:lnTo>
                    <a:pt x="1250" y="2180"/>
                  </a:lnTo>
                  <a:lnTo>
                    <a:pt x="1230" y="2188"/>
                  </a:lnTo>
                  <a:lnTo>
                    <a:pt x="1211" y="2194"/>
                  </a:lnTo>
                  <a:lnTo>
                    <a:pt x="1194" y="2202"/>
                  </a:lnTo>
                  <a:lnTo>
                    <a:pt x="1181" y="2207"/>
                  </a:lnTo>
                  <a:lnTo>
                    <a:pt x="1171" y="2212"/>
                  </a:lnTo>
                  <a:lnTo>
                    <a:pt x="1164" y="2213"/>
                  </a:lnTo>
                  <a:lnTo>
                    <a:pt x="1163" y="2216"/>
                  </a:lnTo>
                  <a:lnTo>
                    <a:pt x="857" y="1888"/>
                  </a:lnTo>
                  <a:lnTo>
                    <a:pt x="1041" y="1888"/>
                  </a:lnTo>
                  <a:lnTo>
                    <a:pt x="1045" y="1736"/>
                  </a:lnTo>
                  <a:lnTo>
                    <a:pt x="1052" y="1705"/>
                  </a:lnTo>
                  <a:lnTo>
                    <a:pt x="1249" y="1696"/>
                  </a:lnTo>
                  <a:lnTo>
                    <a:pt x="1249" y="1693"/>
                  </a:lnTo>
                  <a:lnTo>
                    <a:pt x="1249" y="1686"/>
                  </a:lnTo>
                  <a:lnTo>
                    <a:pt x="1246" y="1676"/>
                  </a:lnTo>
                  <a:lnTo>
                    <a:pt x="1245" y="1666"/>
                  </a:lnTo>
                  <a:lnTo>
                    <a:pt x="1242" y="1659"/>
                  </a:lnTo>
                  <a:lnTo>
                    <a:pt x="1238" y="1653"/>
                  </a:lnTo>
                  <a:lnTo>
                    <a:pt x="1234" y="1647"/>
                  </a:lnTo>
                  <a:lnTo>
                    <a:pt x="1230" y="1640"/>
                  </a:lnTo>
                  <a:lnTo>
                    <a:pt x="1223" y="1634"/>
                  </a:lnTo>
                  <a:lnTo>
                    <a:pt x="1218" y="1631"/>
                  </a:lnTo>
                  <a:lnTo>
                    <a:pt x="1209" y="1628"/>
                  </a:lnTo>
                  <a:lnTo>
                    <a:pt x="1201" y="1625"/>
                  </a:lnTo>
                  <a:lnTo>
                    <a:pt x="1190" y="1621"/>
                  </a:lnTo>
                  <a:lnTo>
                    <a:pt x="1181" y="1620"/>
                  </a:lnTo>
                  <a:lnTo>
                    <a:pt x="1169" y="1620"/>
                  </a:lnTo>
                  <a:lnTo>
                    <a:pt x="1159" y="1621"/>
                  </a:lnTo>
                  <a:lnTo>
                    <a:pt x="1147" y="1622"/>
                  </a:lnTo>
                  <a:lnTo>
                    <a:pt x="1137" y="1626"/>
                  </a:lnTo>
                  <a:lnTo>
                    <a:pt x="1126" y="1629"/>
                  </a:lnTo>
                  <a:lnTo>
                    <a:pt x="1117" y="1633"/>
                  </a:lnTo>
                  <a:lnTo>
                    <a:pt x="1107" y="1635"/>
                  </a:lnTo>
                  <a:lnTo>
                    <a:pt x="1098" y="1639"/>
                  </a:lnTo>
                  <a:lnTo>
                    <a:pt x="1090" y="1642"/>
                  </a:lnTo>
                  <a:lnTo>
                    <a:pt x="1084" y="1645"/>
                  </a:lnTo>
                  <a:lnTo>
                    <a:pt x="1075" y="1649"/>
                  </a:lnTo>
                  <a:lnTo>
                    <a:pt x="1073" y="1652"/>
                  </a:lnTo>
                  <a:lnTo>
                    <a:pt x="1075" y="1600"/>
                  </a:lnTo>
                  <a:lnTo>
                    <a:pt x="1075" y="1598"/>
                  </a:lnTo>
                  <a:lnTo>
                    <a:pt x="1079" y="1597"/>
                  </a:lnTo>
                  <a:lnTo>
                    <a:pt x="1084" y="1596"/>
                  </a:lnTo>
                  <a:lnTo>
                    <a:pt x="1092" y="1594"/>
                  </a:lnTo>
                  <a:lnTo>
                    <a:pt x="1100" y="1592"/>
                  </a:lnTo>
                  <a:lnTo>
                    <a:pt x="1110" y="1591"/>
                  </a:lnTo>
                  <a:lnTo>
                    <a:pt x="1121" y="1588"/>
                  </a:lnTo>
                  <a:lnTo>
                    <a:pt x="1133" y="1587"/>
                  </a:lnTo>
                  <a:lnTo>
                    <a:pt x="1145" y="1585"/>
                  </a:lnTo>
                  <a:lnTo>
                    <a:pt x="1159" y="1584"/>
                  </a:lnTo>
                  <a:lnTo>
                    <a:pt x="1171" y="1583"/>
                  </a:lnTo>
                  <a:lnTo>
                    <a:pt x="1185" y="1583"/>
                  </a:lnTo>
                  <a:lnTo>
                    <a:pt x="1196" y="1583"/>
                  </a:lnTo>
                  <a:lnTo>
                    <a:pt x="1209" y="1584"/>
                  </a:lnTo>
                  <a:lnTo>
                    <a:pt x="1219" y="1587"/>
                  </a:lnTo>
                  <a:lnTo>
                    <a:pt x="1230" y="1591"/>
                  </a:lnTo>
                  <a:lnTo>
                    <a:pt x="1238" y="1593"/>
                  </a:lnTo>
                  <a:lnTo>
                    <a:pt x="1247" y="1600"/>
                  </a:lnTo>
                  <a:lnTo>
                    <a:pt x="1254" y="1605"/>
                  </a:lnTo>
                  <a:lnTo>
                    <a:pt x="1261" y="1611"/>
                  </a:lnTo>
                  <a:lnTo>
                    <a:pt x="1265" y="1616"/>
                  </a:lnTo>
                  <a:lnTo>
                    <a:pt x="1272" y="1622"/>
                  </a:lnTo>
                  <a:lnTo>
                    <a:pt x="1276" y="1630"/>
                  </a:lnTo>
                  <a:lnTo>
                    <a:pt x="1281" y="1638"/>
                  </a:lnTo>
                  <a:lnTo>
                    <a:pt x="1284" y="1643"/>
                  </a:lnTo>
                  <a:lnTo>
                    <a:pt x="1287" y="1649"/>
                  </a:lnTo>
                  <a:lnTo>
                    <a:pt x="1290" y="1654"/>
                  </a:lnTo>
                  <a:lnTo>
                    <a:pt x="1292" y="1661"/>
                  </a:lnTo>
                  <a:lnTo>
                    <a:pt x="1295" y="1667"/>
                  </a:lnTo>
                  <a:lnTo>
                    <a:pt x="1296" y="1671"/>
                  </a:lnTo>
                  <a:lnTo>
                    <a:pt x="1382" y="1443"/>
                  </a:lnTo>
                  <a:lnTo>
                    <a:pt x="1386" y="1444"/>
                  </a:lnTo>
                  <a:lnTo>
                    <a:pt x="1392" y="1446"/>
                  </a:lnTo>
                  <a:lnTo>
                    <a:pt x="1400" y="1450"/>
                  </a:lnTo>
                  <a:lnTo>
                    <a:pt x="1409" y="1454"/>
                  </a:lnTo>
                  <a:lnTo>
                    <a:pt x="1420" y="1460"/>
                  </a:lnTo>
                  <a:lnTo>
                    <a:pt x="1430" y="1466"/>
                  </a:lnTo>
                  <a:lnTo>
                    <a:pt x="1442" y="1474"/>
                  </a:lnTo>
                  <a:lnTo>
                    <a:pt x="1453" y="1481"/>
                  </a:lnTo>
                  <a:lnTo>
                    <a:pt x="1462" y="1490"/>
                  </a:lnTo>
                  <a:lnTo>
                    <a:pt x="1472" y="1500"/>
                  </a:lnTo>
                  <a:lnTo>
                    <a:pt x="1481" y="1510"/>
                  </a:lnTo>
                  <a:lnTo>
                    <a:pt x="1487" y="1520"/>
                  </a:lnTo>
                  <a:lnTo>
                    <a:pt x="1492" y="1533"/>
                  </a:lnTo>
                  <a:lnTo>
                    <a:pt x="1496" y="1545"/>
                  </a:lnTo>
                  <a:lnTo>
                    <a:pt x="1496" y="1559"/>
                  </a:lnTo>
                  <a:lnTo>
                    <a:pt x="1494" y="1571"/>
                  </a:lnTo>
                  <a:lnTo>
                    <a:pt x="1492" y="1584"/>
                  </a:lnTo>
                  <a:lnTo>
                    <a:pt x="1490" y="1598"/>
                  </a:lnTo>
                  <a:lnTo>
                    <a:pt x="1488" y="1614"/>
                  </a:lnTo>
                  <a:lnTo>
                    <a:pt x="1483" y="1628"/>
                  </a:lnTo>
                  <a:lnTo>
                    <a:pt x="1476" y="1640"/>
                  </a:lnTo>
                  <a:lnTo>
                    <a:pt x="1464" y="1654"/>
                  </a:lnTo>
                  <a:lnTo>
                    <a:pt x="1449" y="1668"/>
                  </a:lnTo>
                  <a:lnTo>
                    <a:pt x="1427" y="1680"/>
                  </a:lnTo>
                  <a:lnTo>
                    <a:pt x="1401" y="1691"/>
                  </a:lnTo>
                  <a:lnTo>
                    <a:pt x="1369" y="1700"/>
                  </a:lnTo>
                  <a:lnTo>
                    <a:pt x="1329" y="1711"/>
                  </a:lnTo>
                  <a:lnTo>
                    <a:pt x="1280" y="1717"/>
                  </a:lnTo>
                  <a:lnTo>
                    <a:pt x="1223" y="1722"/>
                  </a:lnTo>
                  <a:lnTo>
                    <a:pt x="1158" y="1726"/>
                  </a:lnTo>
                  <a:lnTo>
                    <a:pt x="1081" y="1727"/>
                  </a:lnTo>
                  <a:lnTo>
                    <a:pt x="1060" y="2018"/>
                  </a:lnTo>
                  <a:lnTo>
                    <a:pt x="1173" y="2174"/>
                  </a:lnTo>
                  <a:lnTo>
                    <a:pt x="1175" y="2171"/>
                  </a:lnTo>
                  <a:lnTo>
                    <a:pt x="1188" y="2165"/>
                  </a:lnTo>
                  <a:lnTo>
                    <a:pt x="1203" y="2157"/>
                  </a:lnTo>
                  <a:lnTo>
                    <a:pt x="1227" y="2147"/>
                  </a:lnTo>
                  <a:lnTo>
                    <a:pt x="1253" y="2135"/>
                  </a:lnTo>
                  <a:lnTo>
                    <a:pt x="1284" y="2125"/>
                  </a:lnTo>
                  <a:lnTo>
                    <a:pt x="1317" y="2115"/>
                  </a:lnTo>
                  <a:lnTo>
                    <a:pt x="1352" y="2107"/>
                  </a:lnTo>
                  <a:lnTo>
                    <a:pt x="1386" y="2101"/>
                  </a:lnTo>
                  <a:lnTo>
                    <a:pt x="1422" y="2098"/>
                  </a:lnTo>
                  <a:lnTo>
                    <a:pt x="1456" y="2100"/>
                  </a:lnTo>
                  <a:lnTo>
                    <a:pt x="1487" y="2109"/>
                  </a:lnTo>
                  <a:lnTo>
                    <a:pt x="1515" y="2121"/>
                  </a:lnTo>
                  <a:lnTo>
                    <a:pt x="1540" y="2142"/>
                  </a:lnTo>
                  <a:lnTo>
                    <a:pt x="1560" y="2170"/>
                  </a:lnTo>
                  <a:lnTo>
                    <a:pt x="1575" y="2207"/>
                  </a:lnTo>
                  <a:lnTo>
                    <a:pt x="1713" y="2013"/>
                  </a:lnTo>
                  <a:lnTo>
                    <a:pt x="1714" y="2017"/>
                  </a:lnTo>
                  <a:lnTo>
                    <a:pt x="1718" y="2027"/>
                  </a:lnTo>
                  <a:lnTo>
                    <a:pt x="1725" y="2042"/>
                  </a:lnTo>
                  <a:lnTo>
                    <a:pt x="1735" y="2064"/>
                  </a:lnTo>
                  <a:lnTo>
                    <a:pt x="1743" y="2088"/>
                  </a:lnTo>
                  <a:lnTo>
                    <a:pt x="1749" y="2116"/>
                  </a:lnTo>
                  <a:lnTo>
                    <a:pt x="1755" y="2146"/>
                  </a:lnTo>
                  <a:lnTo>
                    <a:pt x="1758" y="2177"/>
                  </a:lnTo>
                  <a:lnTo>
                    <a:pt x="1756" y="2207"/>
                  </a:lnTo>
                  <a:lnTo>
                    <a:pt x="1749" y="2237"/>
                  </a:lnTo>
                  <a:lnTo>
                    <a:pt x="1736" y="2266"/>
                  </a:lnTo>
                  <a:lnTo>
                    <a:pt x="1717" y="2291"/>
                  </a:lnTo>
                  <a:lnTo>
                    <a:pt x="1688" y="2311"/>
                  </a:lnTo>
                  <a:lnTo>
                    <a:pt x="1652" y="2329"/>
                  </a:lnTo>
                  <a:lnTo>
                    <a:pt x="1603" y="2340"/>
                  </a:lnTo>
                  <a:lnTo>
                    <a:pt x="1544" y="2345"/>
                  </a:lnTo>
                  <a:lnTo>
                    <a:pt x="1279" y="2341"/>
                  </a:lnTo>
                  <a:lnTo>
                    <a:pt x="1232" y="2641"/>
                  </a:lnTo>
                  <a:lnTo>
                    <a:pt x="1483" y="2823"/>
                  </a:lnTo>
                  <a:lnTo>
                    <a:pt x="1487" y="2822"/>
                  </a:lnTo>
                  <a:lnTo>
                    <a:pt x="1502" y="2818"/>
                  </a:lnTo>
                  <a:lnTo>
                    <a:pt x="1525" y="2812"/>
                  </a:lnTo>
                  <a:lnTo>
                    <a:pt x="1556" y="2805"/>
                  </a:lnTo>
                  <a:lnTo>
                    <a:pt x="1593" y="2795"/>
                  </a:lnTo>
                  <a:lnTo>
                    <a:pt x="1635" y="2784"/>
                  </a:lnTo>
                  <a:lnTo>
                    <a:pt x="1680" y="2770"/>
                  </a:lnTo>
                  <a:lnTo>
                    <a:pt x="1730" y="2754"/>
                  </a:lnTo>
                  <a:lnTo>
                    <a:pt x="1779" y="2735"/>
                  </a:lnTo>
                  <a:lnTo>
                    <a:pt x="1831" y="2716"/>
                  </a:lnTo>
                  <a:lnTo>
                    <a:pt x="1880" y="2694"/>
                  </a:lnTo>
                  <a:lnTo>
                    <a:pt x="1929" y="2671"/>
                  </a:lnTo>
                  <a:lnTo>
                    <a:pt x="1973" y="2646"/>
                  </a:lnTo>
                  <a:lnTo>
                    <a:pt x="2013" y="2622"/>
                  </a:lnTo>
                  <a:lnTo>
                    <a:pt x="2047" y="2592"/>
                  </a:lnTo>
                  <a:lnTo>
                    <a:pt x="2076" y="2564"/>
                  </a:lnTo>
                  <a:lnTo>
                    <a:pt x="2076" y="2560"/>
                  </a:lnTo>
                  <a:lnTo>
                    <a:pt x="2076" y="2550"/>
                  </a:lnTo>
                  <a:lnTo>
                    <a:pt x="2076" y="2532"/>
                  </a:lnTo>
                  <a:lnTo>
                    <a:pt x="2077" y="2511"/>
                  </a:lnTo>
                  <a:lnTo>
                    <a:pt x="2077" y="2485"/>
                  </a:lnTo>
                  <a:lnTo>
                    <a:pt x="2077" y="2457"/>
                  </a:lnTo>
                  <a:lnTo>
                    <a:pt x="2079" y="2425"/>
                  </a:lnTo>
                  <a:lnTo>
                    <a:pt x="2080" y="2394"/>
                  </a:lnTo>
                  <a:lnTo>
                    <a:pt x="2080" y="2361"/>
                  </a:lnTo>
                  <a:lnTo>
                    <a:pt x="2080" y="2329"/>
                  </a:lnTo>
                  <a:lnTo>
                    <a:pt x="2080" y="2299"/>
                  </a:lnTo>
                  <a:lnTo>
                    <a:pt x="2081" y="2272"/>
                  </a:lnTo>
                  <a:lnTo>
                    <a:pt x="2080" y="2245"/>
                  </a:lnTo>
                  <a:lnTo>
                    <a:pt x="2080" y="2226"/>
                  </a:lnTo>
                  <a:lnTo>
                    <a:pt x="2079" y="2212"/>
                  </a:lnTo>
                  <a:lnTo>
                    <a:pt x="2079" y="2203"/>
                  </a:lnTo>
                  <a:lnTo>
                    <a:pt x="2075" y="2193"/>
                  </a:lnTo>
                  <a:lnTo>
                    <a:pt x="2073" y="2179"/>
                  </a:lnTo>
                  <a:lnTo>
                    <a:pt x="2068" y="2158"/>
                  </a:lnTo>
                  <a:lnTo>
                    <a:pt x="2064" y="2134"/>
                  </a:lnTo>
                  <a:lnTo>
                    <a:pt x="2056" y="2106"/>
                  </a:lnTo>
                  <a:lnTo>
                    <a:pt x="2046" y="2075"/>
                  </a:lnTo>
                  <a:lnTo>
                    <a:pt x="2032" y="2044"/>
                  </a:lnTo>
                  <a:lnTo>
                    <a:pt x="2019" y="2012"/>
                  </a:lnTo>
                  <a:lnTo>
                    <a:pt x="2000" y="1977"/>
                  </a:lnTo>
                  <a:lnTo>
                    <a:pt x="1977" y="1944"/>
                  </a:lnTo>
                  <a:lnTo>
                    <a:pt x="1951" y="1912"/>
                  </a:lnTo>
                  <a:lnTo>
                    <a:pt x="1921" y="1884"/>
                  </a:lnTo>
                  <a:lnTo>
                    <a:pt x="1886" y="1857"/>
                  </a:lnTo>
                  <a:lnTo>
                    <a:pt x="1847" y="1836"/>
                  </a:lnTo>
                  <a:lnTo>
                    <a:pt x="1801" y="1818"/>
                  </a:lnTo>
                  <a:lnTo>
                    <a:pt x="1752" y="1806"/>
                  </a:lnTo>
                  <a:lnTo>
                    <a:pt x="1752" y="1801"/>
                  </a:lnTo>
                  <a:lnTo>
                    <a:pt x="1756" y="1791"/>
                  </a:lnTo>
                  <a:lnTo>
                    <a:pt x="1759" y="1773"/>
                  </a:lnTo>
                  <a:lnTo>
                    <a:pt x="1764" y="1751"/>
                  </a:lnTo>
                  <a:lnTo>
                    <a:pt x="1766" y="1722"/>
                  </a:lnTo>
                  <a:lnTo>
                    <a:pt x="1766" y="1691"/>
                  </a:lnTo>
                  <a:lnTo>
                    <a:pt x="1764" y="1656"/>
                  </a:lnTo>
                  <a:lnTo>
                    <a:pt x="1759" y="1617"/>
                  </a:lnTo>
                  <a:lnTo>
                    <a:pt x="1748" y="1575"/>
                  </a:lnTo>
                  <a:lnTo>
                    <a:pt x="1732" y="1533"/>
                  </a:lnTo>
                  <a:lnTo>
                    <a:pt x="1709" y="1489"/>
                  </a:lnTo>
                  <a:lnTo>
                    <a:pt x="1680" y="1446"/>
                  </a:lnTo>
                  <a:lnTo>
                    <a:pt x="1639" y="1402"/>
                  </a:lnTo>
                  <a:lnTo>
                    <a:pt x="1592" y="1361"/>
                  </a:lnTo>
                  <a:lnTo>
                    <a:pt x="1533" y="1320"/>
                  </a:lnTo>
                  <a:lnTo>
                    <a:pt x="1462" y="1282"/>
                  </a:lnTo>
                  <a:lnTo>
                    <a:pt x="1462" y="1281"/>
                  </a:lnTo>
                  <a:lnTo>
                    <a:pt x="1458" y="1281"/>
                  </a:lnTo>
                  <a:lnTo>
                    <a:pt x="1454" y="1278"/>
                  </a:lnTo>
                  <a:lnTo>
                    <a:pt x="1447" y="1277"/>
                  </a:lnTo>
                  <a:lnTo>
                    <a:pt x="1437" y="1274"/>
                  </a:lnTo>
                  <a:lnTo>
                    <a:pt x="1427" y="1273"/>
                  </a:lnTo>
                  <a:lnTo>
                    <a:pt x="1413" y="1270"/>
                  </a:lnTo>
                  <a:lnTo>
                    <a:pt x="1398" y="1268"/>
                  </a:lnTo>
                  <a:lnTo>
                    <a:pt x="1378" y="1265"/>
                  </a:lnTo>
                  <a:lnTo>
                    <a:pt x="1356" y="1263"/>
                  </a:lnTo>
                  <a:lnTo>
                    <a:pt x="1330" y="1261"/>
                  </a:lnTo>
                  <a:lnTo>
                    <a:pt x="1303" y="1259"/>
                  </a:lnTo>
                  <a:lnTo>
                    <a:pt x="1272" y="1256"/>
                  </a:lnTo>
                  <a:lnTo>
                    <a:pt x="1237" y="1255"/>
                  </a:lnTo>
                  <a:lnTo>
                    <a:pt x="1200" y="1255"/>
                  </a:lnTo>
                  <a:lnTo>
                    <a:pt x="1159" y="1256"/>
                  </a:lnTo>
                  <a:lnTo>
                    <a:pt x="988" y="1256"/>
                  </a:lnTo>
                  <a:lnTo>
                    <a:pt x="983" y="1254"/>
                  </a:lnTo>
                  <a:lnTo>
                    <a:pt x="978" y="1249"/>
                  </a:lnTo>
                  <a:lnTo>
                    <a:pt x="969" y="1238"/>
                  </a:lnTo>
                  <a:lnTo>
                    <a:pt x="954" y="1228"/>
                  </a:lnTo>
                  <a:lnTo>
                    <a:pt x="933" y="1214"/>
                  </a:lnTo>
                  <a:lnTo>
                    <a:pt x="909" y="1200"/>
                  </a:lnTo>
                  <a:lnTo>
                    <a:pt x="879" y="1185"/>
                  </a:lnTo>
                  <a:lnTo>
                    <a:pt x="845" y="1171"/>
                  </a:lnTo>
                  <a:lnTo>
                    <a:pt x="803" y="1155"/>
                  </a:lnTo>
                  <a:lnTo>
                    <a:pt x="755" y="1143"/>
                  </a:lnTo>
                  <a:lnTo>
                    <a:pt x="702" y="1131"/>
                  </a:lnTo>
                  <a:lnTo>
                    <a:pt x="642" y="1122"/>
                  </a:lnTo>
                  <a:lnTo>
                    <a:pt x="575" y="1116"/>
                  </a:lnTo>
                  <a:lnTo>
                    <a:pt x="502" y="1113"/>
                  </a:lnTo>
                  <a:lnTo>
                    <a:pt x="420" y="1115"/>
                  </a:lnTo>
                  <a:lnTo>
                    <a:pt x="333" y="1121"/>
                  </a:lnTo>
                  <a:lnTo>
                    <a:pt x="324" y="1020"/>
                  </a:lnTo>
                  <a:lnTo>
                    <a:pt x="324" y="1019"/>
                  </a:lnTo>
                  <a:lnTo>
                    <a:pt x="329" y="1019"/>
                  </a:lnTo>
                  <a:lnTo>
                    <a:pt x="336" y="1019"/>
                  </a:lnTo>
                  <a:lnTo>
                    <a:pt x="344" y="1019"/>
                  </a:lnTo>
                  <a:lnTo>
                    <a:pt x="354" y="1019"/>
                  </a:lnTo>
                  <a:lnTo>
                    <a:pt x="366" y="1019"/>
                  </a:lnTo>
                  <a:lnTo>
                    <a:pt x="378" y="1019"/>
                  </a:lnTo>
                  <a:lnTo>
                    <a:pt x="393" y="1019"/>
                  </a:lnTo>
                  <a:lnTo>
                    <a:pt x="407" y="1019"/>
                  </a:lnTo>
                  <a:lnTo>
                    <a:pt x="420" y="1019"/>
                  </a:lnTo>
                  <a:lnTo>
                    <a:pt x="434" y="1019"/>
                  </a:lnTo>
                  <a:lnTo>
                    <a:pt x="447" y="1020"/>
                  </a:lnTo>
                  <a:lnTo>
                    <a:pt x="457" y="1020"/>
                  </a:lnTo>
                  <a:lnTo>
                    <a:pt x="469" y="1022"/>
                  </a:lnTo>
                  <a:lnTo>
                    <a:pt x="477" y="1022"/>
                  </a:lnTo>
                  <a:lnTo>
                    <a:pt x="486" y="1024"/>
                  </a:lnTo>
                  <a:lnTo>
                    <a:pt x="446" y="777"/>
                  </a:lnTo>
                  <a:lnTo>
                    <a:pt x="356" y="789"/>
                  </a:lnTo>
                  <a:lnTo>
                    <a:pt x="354" y="743"/>
                  </a:lnTo>
                  <a:lnTo>
                    <a:pt x="574" y="717"/>
                  </a:lnTo>
                  <a:lnTo>
                    <a:pt x="578" y="760"/>
                  </a:lnTo>
                  <a:lnTo>
                    <a:pt x="477" y="773"/>
                  </a:lnTo>
                  <a:lnTo>
                    <a:pt x="520" y="1027"/>
                  </a:lnTo>
                  <a:lnTo>
                    <a:pt x="522" y="1027"/>
                  </a:lnTo>
                  <a:lnTo>
                    <a:pt x="529" y="1027"/>
                  </a:lnTo>
                  <a:lnTo>
                    <a:pt x="541" y="1028"/>
                  </a:lnTo>
                  <a:lnTo>
                    <a:pt x="559" y="1030"/>
                  </a:lnTo>
                  <a:lnTo>
                    <a:pt x="578" y="1033"/>
                  </a:lnTo>
                  <a:lnTo>
                    <a:pt x="601" y="1037"/>
                  </a:lnTo>
                  <a:lnTo>
                    <a:pt x="627" y="1042"/>
                  </a:lnTo>
                  <a:lnTo>
                    <a:pt x="657" y="1050"/>
                  </a:lnTo>
                  <a:lnTo>
                    <a:pt x="687" y="1056"/>
                  </a:lnTo>
                  <a:lnTo>
                    <a:pt x="720" y="1067"/>
                  </a:lnTo>
                  <a:lnTo>
                    <a:pt x="752" y="1076"/>
                  </a:lnTo>
                  <a:lnTo>
                    <a:pt x="786" y="1090"/>
                  </a:lnTo>
                  <a:lnTo>
                    <a:pt x="820" y="1104"/>
                  </a:lnTo>
                  <a:lnTo>
                    <a:pt x="854" y="1121"/>
                  </a:lnTo>
                  <a:lnTo>
                    <a:pt x="887" y="1140"/>
                  </a:lnTo>
                  <a:lnTo>
                    <a:pt x="921" y="1162"/>
                  </a:lnTo>
                  <a:lnTo>
                    <a:pt x="846" y="657"/>
                  </a:lnTo>
                  <a:lnTo>
                    <a:pt x="1156" y="603"/>
                  </a:lnTo>
                  <a:lnTo>
                    <a:pt x="1160" y="414"/>
                  </a:lnTo>
                  <a:lnTo>
                    <a:pt x="994" y="287"/>
                  </a:lnTo>
                  <a:lnTo>
                    <a:pt x="816" y="317"/>
                  </a:lnTo>
                  <a:lnTo>
                    <a:pt x="794" y="145"/>
                  </a:lnTo>
                  <a:lnTo>
                    <a:pt x="653" y="30"/>
                  </a:lnTo>
                  <a:lnTo>
                    <a:pt x="337" y="108"/>
                  </a:lnTo>
                  <a:lnTo>
                    <a:pt x="398" y="371"/>
                  </a:lnTo>
                  <a:lnTo>
                    <a:pt x="34" y="382"/>
                  </a:lnTo>
                  <a:lnTo>
                    <a:pt x="34" y="437"/>
                  </a:lnTo>
                  <a:lnTo>
                    <a:pt x="3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3021" y="2690"/>
              <a:ext cx="589" cy="739"/>
            </a:xfrm>
            <a:custGeom>
              <a:avLst/>
              <a:gdLst>
                <a:gd name="T0" fmla="*/ 7 w 1180"/>
                <a:gd name="T1" fmla="*/ 28 h 1477"/>
                <a:gd name="T2" fmla="*/ 1 w 1180"/>
                <a:gd name="T3" fmla="*/ 22 h 1477"/>
                <a:gd name="T4" fmla="*/ 3 w 1180"/>
                <a:gd name="T5" fmla="*/ 20 h 1477"/>
                <a:gd name="T6" fmla="*/ 4 w 1180"/>
                <a:gd name="T7" fmla="*/ 18 h 1477"/>
                <a:gd name="T8" fmla="*/ 6 w 1180"/>
                <a:gd name="T9" fmla="*/ 16 h 1477"/>
                <a:gd name="T10" fmla="*/ 7 w 1180"/>
                <a:gd name="T11" fmla="*/ 14 h 1477"/>
                <a:gd name="T12" fmla="*/ 8 w 1180"/>
                <a:gd name="T13" fmla="*/ 11 h 1477"/>
                <a:gd name="T14" fmla="*/ 10 w 1180"/>
                <a:gd name="T15" fmla="*/ 9 h 1477"/>
                <a:gd name="T16" fmla="*/ 11 w 1180"/>
                <a:gd name="T17" fmla="*/ 6 h 1477"/>
                <a:gd name="T18" fmla="*/ 10 w 1180"/>
                <a:gd name="T19" fmla="*/ 2 h 1477"/>
                <a:gd name="T20" fmla="*/ 22 w 1180"/>
                <a:gd name="T21" fmla="*/ 5 h 1477"/>
                <a:gd name="T22" fmla="*/ 15 w 1180"/>
                <a:gd name="T23" fmla="*/ 21 h 1477"/>
                <a:gd name="T24" fmla="*/ 19 w 1180"/>
                <a:gd name="T25" fmla="*/ 18 h 1477"/>
                <a:gd name="T26" fmla="*/ 28 w 1180"/>
                <a:gd name="T27" fmla="*/ 10 h 1477"/>
                <a:gd name="T28" fmla="*/ 25 w 1180"/>
                <a:gd name="T29" fmla="*/ 7 h 1477"/>
                <a:gd name="T30" fmla="*/ 35 w 1180"/>
                <a:gd name="T31" fmla="*/ 9 h 1477"/>
                <a:gd name="T32" fmla="*/ 35 w 1180"/>
                <a:gd name="T33" fmla="*/ 10 h 1477"/>
                <a:gd name="T34" fmla="*/ 34 w 1180"/>
                <a:gd name="T35" fmla="*/ 12 h 1477"/>
                <a:gd name="T36" fmla="*/ 32 w 1180"/>
                <a:gd name="T37" fmla="*/ 15 h 1477"/>
                <a:gd name="T38" fmla="*/ 31 w 1180"/>
                <a:gd name="T39" fmla="*/ 19 h 1477"/>
                <a:gd name="T40" fmla="*/ 30 w 1180"/>
                <a:gd name="T41" fmla="*/ 25 h 1477"/>
                <a:gd name="T42" fmla="*/ 28 w 1180"/>
                <a:gd name="T43" fmla="*/ 31 h 1477"/>
                <a:gd name="T44" fmla="*/ 28 w 1180"/>
                <a:gd name="T45" fmla="*/ 37 h 1477"/>
                <a:gd name="T46" fmla="*/ 28 w 1180"/>
                <a:gd name="T47" fmla="*/ 44 h 1477"/>
                <a:gd name="T48" fmla="*/ 20 w 1180"/>
                <a:gd name="T49" fmla="*/ 47 h 1477"/>
                <a:gd name="T50" fmla="*/ 29 w 1180"/>
                <a:gd name="T51" fmla="*/ 46 h 1477"/>
                <a:gd name="T52" fmla="*/ 29 w 1180"/>
                <a:gd name="T53" fmla="*/ 44 h 1477"/>
                <a:gd name="T54" fmla="*/ 29 w 1180"/>
                <a:gd name="T55" fmla="*/ 40 h 1477"/>
                <a:gd name="T56" fmla="*/ 29 w 1180"/>
                <a:gd name="T57" fmla="*/ 35 h 1477"/>
                <a:gd name="T58" fmla="*/ 30 w 1180"/>
                <a:gd name="T59" fmla="*/ 30 h 1477"/>
                <a:gd name="T60" fmla="*/ 31 w 1180"/>
                <a:gd name="T61" fmla="*/ 23 h 1477"/>
                <a:gd name="T62" fmla="*/ 32 w 1180"/>
                <a:gd name="T63" fmla="*/ 17 h 1477"/>
                <a:gd name="T64" fmla="*/ 35 w 1180"/>
                <a:gd name="T65" fmla="*/ 11 h 1477"/>
                <a:gd name="T66" fmla="*/ 31 w 1180"/>
                <a:gd name="T67" fmla="*/ 3 h 1477"/>
                <a:gd name="T68" fmla="*/ 19 w 1180"/>
                <a:gd name="T69" fmla="*/ 18 h 1477"/>
                <a:gd name="T70" fmla="*/ 24 w 1180"/>
                <a:gd name="T71" fmla="*/ 5 h 1477"/>
                <a:gd name="T72" fmla="*/ 8 w 1180"/>
                <a:gd name="T73" fmla="*/ 1 h 1477"/>
                <a:gd name="T74" fmla="*/ 8 w 1180"/>
                <a:gd name="T75" fmla="*/ 2 h 1477"/>
                <a:gd name="T76" fmla="*/ 8 w 1180"/>
                <a:gd name="T77" fmla="*/ 3 h 1477"/>
                <a:gd name="T78" fmla="*/ 7 w 1180"/>
                <a:gd name="T79" fmla="*/ 6 h 1477"/>
                <a:gd name="T80" fmla="*/ 6 w 1180"/>
                <a:gd name="T81" fmla="*/ 9 h 1477"/>
                <a:gd name="T82" fmla="*/ 5 w 1180"/>
                <a:gd name="T83" fmla="*/ 12 h 1477"/>
                <a:gd name="T84" fmla="*/ 4 w 1180"/>
                <a:gd name="T85" fmla="*/ 16 h 1477"/>
                <a:gd name="T86" fmla="*/ 2 w 1180"/>
                <a:gd name="T87" fmla="*/ 19 h 1477"/>
                <a:gd name="T88" fmla="*/ 0 w 1180"/>
                <a:gd name="T89" fmla="*/ 22 h 1477"/>
                <a:gd name="T90" fmla="*/ 6 w 1180"/>
                <a:gd name="T91" fmla="*/ 29 h 1477"/>
                <a:gd name="T92" fmla="*/ 22 w 1180"/>
                <a:gd name="T93" fmla="*/ 26 h 1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80" h="1477">
                  <a:moveTo>
                    <a:pt x="723" y="826"/>
                  </a:moveTo>
                  <a:lnTo>
                    <a:pt x="231" y="874"/>
                  </a:lnTo>
                  <a:lnTo>
                    <a:pt x="37" y="810"/>
                  </a:lnTo>
                  <a:lnTo>
                    <a:pt x="40" y="690"/>
                  </a:lnTo>
                  <a:lnTo>
                    <a:pt x="125" y="696"/>
                  </a:lnTo>
                  <a:lnTo>
                    <a:pt x="113" y="637"/>
                  </a:lnTo>
                  <a:lnTo>
                    <a:pt x="176" y="629"/>
                  </a:lnTo>
                  <a:lnTo>
                    <a:pt x="151" y="569"/>
                  </a:lnTo>
                  <a:lnTo>
                    <a:pt x="223" y="548"/>
                  </a:lnTo>
                  <a:lnTo>
                    <a:pt x="196" y="493"/>
                  </a:lnTo>
                  <a:lnTo>
                    <a:pt x="275" y="477"/>
                  </a:lnTo>
                  <a:lnTo>
                    <a:pt x="245" y="421"/>
                  </a:lnTo>
                  <a:lnTo>
                    <a:pt x="317" y="408"/>
                  </a:lnTo>
                  <a:lnTo>
                    <a:pt x="285" y="340"/>
                  </a:lnTo>
                  <a:lnTo>
                    <a:pt x="357" y="340"/>
                  </a:lnTo>
                  <a:lnTo>
                    <a:pt x="334" y="271"/>
                  </a:lnTo>
                  <a:lnTo>
                    <a:pt x="400" y="253"/>
                  </a:lnTo>
                  <a:lnTo>
                    <a:pt x="378" y="182"/>
                  </a:lnTo>
                  <a:lnTo>
                    <a:pt x="457" y="139"/>
                  </a:lnTo>
                  <a:lnTo>
                    <a:pt x="340" y="43"/>
                  </a:lnTo>
                  <a:lnTo>
                    <a:pt x="603" y="37"/>
                  </a:lnTo>
                  <a:lnTo>
                    <a:pt x="725" y="149"/>
                  </a:lnTo>
                  <a:lnTo>
                    <a:pt x="449" y="659"/>
                  </a:lnTo>
                  <a:lnTo>
                    <a:pt x="486" y="659"/>
                  </a:lnTo>
                  <a:lnTo>
                    <a:pt x="539" y="566"/>
                  </a:lnTo>
                  <a:lnTo>
                    <a:pt x="625" y="566"/>
                  </a:lnTo>
                  <a:lnTo>
                    <a:pt x="772" y="250"/>
                  </a:lnTo>
                  <a:lnTo>
                    <a:pt x="902" y="312"/>
                  </a:lnTo>
                  <a:lnTo>
                    <a:pt x="934" y="307"/>
                  </a:lnTo>
                  <a:lnTo>
                    <a:pt x="804" y="220"/>
                  </a:lnTo>
                  <a:lnTo>
                    <a:pt x="991" y="141"/>
                  </a:lnTo>
                  <a:lnTo>
                    <a:pt x="1142" y="275"/>
                  </a:lnTo>
                  <a:lnTo>
                    <a:pt x="1138" y="280"/>
                  </a:lnTo>
                  <a:lnTo>
                    <a:pt x="1129" y="298"/>
                  </a:lnTo>
                  <a:lnTo>
                    <a:pt x="1116" y="325"/>
                  </a:lnTo>
                  <a:lnTo>
                    <a:pt x="1098" y="362"/>
                  </a:lnTo>
                  <a:lnTo>
                    <a:pt x="1078" y="408"/>
                  </a:lnTo>
                  <a:lnTo>
                    <a:pt x="1055" y="465"/>
                  </a:lnTo>
                  <a:lnTo>
                    <a:pt x="1031" y="530"/>
                  </a:lnTo>
                  <a:lnTo>
                    <a:pt x="1008" y="604"/>
                  </a:lnTo>
                  <a:lnTo>
                    <a:pt x="984" y="683"/>
                  </a:lnTo>
                  <a:lnTo>
                    <a:pt x="962" y="770"/>
                  </a:lnTo>
                  <a:lnTo>
                    <a:pt x="942" y="863"/>
                  </a:lnTo>
                  <a:lnTo>
                    <a:pt x="927" y="963"/>
                  </a:lnTo>
                  <a:lnTo>
                    <a:pt x="913" y="1066"/>
                  </a:lnTo>
                  <a:lnTo>
                    <a:pt x="905" y="1177"/>
                  </a:lnTo>
                  <a:lnTo>
                    <a:pt x="902" y="1291"/>
                  </a:lnTo>
                  <a:lnTo>
                    <a:pt x="906" y="1408"/>
                  </a:lnTo>
                  <a:lnTo>
                    <a:pt x="618" y="1411"/>
                  </a:lnTo>
                  <a:lnTo>
                    <a:pt x="652" y="1477"/>
                  </a:lnTo>
                  <a:lnTo>
                    <a:pt x="934" y="1477"/>
                  </a:lnTo>
                  <a:lnTo>
                    <a:pt x="934" y="1468"/>
                  </a:lnTo>
                  <a:lnTo>
                    <a:pt x="934" y="1443"/>
                  </a:lnTo>
                  <a:lnTo>
                    <a:pt x="934" y="1400"/>
                  </a:lnTo>
                  <a:lnTo>
                    <a:pt x="934" y="1346"/>
                  </a:lnTo>
                  <a:lnTo>
                    <a:pt x="935" y="1278"/>
                  </a:lnTo>
                  <a:lnTo>
                    <a:pt x="939" y="1203"/>
                  </a:lnTo>
                  <a:lnTo>
                    <a:pt x="944" y="1118"/>
                  </a:lnTo>
                  <a:lnTo>
                    <a:pt x="955" y="1027"/>
                  </a:lnTo>
                  <a:lnTo>
                    <a:pt x="966" y="930"/>
                  </a:lnTo>
                  <a:lnTo>
                    <a:pt x="981" y="830"/>
                  </a:lnTo>
                  <a:lnTo>
                    <a:pt x="1000" y="729"/>
                  </a:lnTo>
                  <a:lnTo>
                    <a:pt x="1026" y="630"/>
                  </a:lnTo>
                  <a:lnTo>
                    <a:pt x="1053" y="532"/>
                  </a:lnTo>
                  <a:lnTo>
                    <a:pt x="1090" y="437"/>
                  </a:lnTo>
                  <a:lnTo>
                    <a:pt x="1131" y="348"/>
                  </a:lnTo>
                  <a:lnTo>
                    <a:pt x="1180" y="269"/>
                  </a:lnTo>
                  <a:lnTo>
                    <a:pt x="997" y="94"/>
                  </a:lnTo>
                  <a:lnTo>
                    <a:pt x="761" y="210"/>
                  </a:lnTo>
                  <a:lnTo>
                    <a:pt x="611" y="551"/>
                  </a:lnTo>
                  <a:lnTo>
                    <a:pt x="543" y="542"/>
                  </a:lnTo>
                  <a:lnTo>
                    <a:pt x="772" y="136"/>
                  </a:lnTo>
                  <a:lnTo>
                    <a:pt x="625" y="0"/>
                  </a:lnTo>
                  <a:lnTo>
                    <a:pt x="282" y="20"/>
                  </a:lnTo>
                  <a:lnTo>
                    <a:pt x="280" y="24"/>
                  </a:lnTo>
                  <a:lnTo>
                    <a:pt x="278" y="38"/>
                  </a:lnTo>
                  <a:lnTo>
                    <a:pt x="272" y="61"/>
                  </a:lnTo>
                  <a:lnTo>
                    <a:pt x="267" y="90"/>
                  </a:lnTo>
                  <a:lnTo>
                    <a:pt x="259" y="126"/>
                  </a:lnTo>
                  <a:lnTo>
                    <a:pt x="249" y="167"/>
                  </a:lnTo>
                  <a:lnTo>
                    <a:pt x="236" y="214"/>
                  </a:lnTo>
                  <a:lnTo>
                    <a:pt x="222" y="265"/>
                  </a:lnTo>
                  <a:lnTo>
                    <a:pt x="203" y="316"/>
                  </a:lnTo>
                  <a:lnTo>
                    <a:pt x="182" y="371"/>
                  </a:lnTo>
                  <a:lnTo>
                    <a:pt x="159" y="426"/>
                  </a:lnTo>
                  <a:lnTo>
                    <a:pt x="134" y="481"/>
                  </a:lnTo>
                  <a:lnTo>
                    <a:pt x="104" y="534"/>
                  </a:lnTo>
                  <a:lnTo>
                    <a:pt x="74" y="586"/>
                  </a:lnTo>
                  <a:lnTo>
                    <a:pt x="38" y="635"/>
                  </a:lnTo>
                  <a:lnTo>
                    <a:pt x="0" y="681"/>
                  </a:lnTo>
                  <a:lnTo>
                    <a:pt x="0" y="833"/>
                  </a:lnTo>
                  <a:lnTo>
                    <a:pt x="222" y="922"/>
                  </a:lnTo>
                  <a:lnTo>
                    <a:pt x="712" y="861"/>
                  </a:lnTo>
                  <a:lnTo>
                    <a:pt x="723" y="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3482" y="3130"/>
              <a:ext cx="328" cy="311"/>
            </a:xfrm>
            <a:custGeom>
              <a:avLst/>
              <a:gdLst>
                <a:gd name="T0" fmla="*/ 0 w 657"/>
                <a:gd name="T1" fmla="*/ 0 h 621"/>
                <a:gd name="T2" fmla="*/ 20 w 657"/>
                <a:gd name="T3" fmla="*/ 12 h 621"/>
                <a:gd name="T4" fmla="*/ 18 w 657"/>
                <a:gd name="T5" fmla="*/ 20 h 621"/>
                <a:gd name="T6" fmla="*/ 12 w 657"/>
                <a:gd name="T7" fmla="*/ 20 h 621"/>
                <a:gd name="T8" fmla="*/ 5 w 657"/>
                <a:gd name="T9" fmla="*/ 19 h 621"/>
                <a:gd name="T10" fmla="*/ 0 w 657"/>
                <a:gd name="T11" fmla="*/ 15 h 621"/>
                <a:gd name="T12" fmla="*/ 0 w 657"/>
                <a:gd name="T13" fmla="*/ 12 h 621"/>
                <a:gd name="T14" fmla="*/ 12 w 657"/>
                <a:gd name="T15" fmla="*/ 19 h 621"/>
                <a:gd name="T16" fmla="*/ 17 w 657"/>
                <a:gd name="T17" fmla="*/ 19 h 621"/>
                <a:gd name="T18" fmla="*/ 19 w 657"/>
                <a:gd name="T19" fmla="*/ 12 h 621"/>
                <a:gd name="T20" fmla="*/ 0 w 657"/>
                <a:gd name="T21" fmla="*/ 2 h 621"/>
                <a:gd name="T22" fmla="*/ 0 w 657"/>
                <a:gd name="T23" fmla="*/ 0 h 621"/>
                <a:gd name="T24" fmla="*/ 0 w 657"/>
                <a:gd name="T25" fmla="*/ 0 h 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7" h="621">
                  <a:moveTo>
                    <a:pt x="24" y="0"/>
                  </a:moveTo>
                  <a:lnTo>
                    <a:pt x="657" y="361"/>
                  </a:lnTo>
                  <a:lnTo>
                    <a:pt x="596" y="621"/>
                  </a:lnTo>
                  <a:lnTo>
                    <a:pt x="387" y="621"/>
                  </a:lnTo>
                  <a:lnTo>
                    <a:pt x="185" y="591"/>
                  </a:lnTo>
                  <a:lnTo>
                    <a:pt x="0" y="473"/>
                  </a:lnTo>
                  <a:lnTo>
                    <a:pt x="0" y="380"/>
                  </a:lnTo>
                  <a:lnTo>
                    <a:pt x="397" y="600"/>
                  </a:lnTo>
                  <a:lnTo>
                    <a:pt x="574" y="600"/>
                  </a:lnTo>
                  <a:lnTo>
                    <a:pt x="608" y="376"/>
                  </a:lnTo>
                  <a:lnTo>
                    <a:pt x="30" y="6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3451" y="3502"/>
              <a:ext cx="254" cy="193"/>
            </a:xfrm>
            <a:custGeom>
              <a:avLst/>
              <a:gdLst>
                <a:gd name="T0" fmla="*/ 0 w 509"/>
                <a:gd name="T1" fmla="*/ 7 h 385"/>
                <a:gd name="T2" fmla="*/ 4 w 509"/>
                <a:gd name="T3" fmla="*/ 7 h 385"/>
                <a:gd name="T4" fmla="*/ 4 w 509"/>
                <a:gd name="T5" fmla="*/ 3 h 385"/>
                <a:gd name="T6" fmla="*/ 8 w 509"/>
                <a:gd name="T7" fmla="*/ 0 h 385"/>
                <a:gd name="T8" fmla="*/ 12 w 509"/>
                <a:gd name="T9" fmla="*/ 0 h 385"/>
                <a:gd name="T10" fmla="*/ 15 w 509"/>
                <a:gd name="T11" fmla="*/ 3 h 385"/>
                <a:gd name="T12" fmla="*/ 15 w 509"/>
                <a:gd name="T13" fmla="*/ 6 h 385"/>
                <a:gd name="T14" fmla="*/ 15 w 509"/>
                <a:gd name="T15" fmla="*/ 6 h 385"/>
                <a:gd name="T16" fmla="*/ 15 w 509"/>
                <a:gd name="T17" fmla="*/ 4 h 385"/>
                <a:gd name="T18" fmla="*/ 12 w 509"/>
                <a:gd name="T19" fmla="*/ 1 h 385"/>
                <a:gd name="T20" fmla="*/ 8 w 509"/>
                <a:gd name="T21" fmla="*/ 1 h 385"/>
                <a:gd name="T22" fmla="*/ 5 w 509"/>
                <a:gd name="T23" fmla="*/ 4 h 385"/>
                <a:gd name="T24" fmla="*/ 5 w 509"/>
                <a:gd name="T25" fmla="*/ 4 h 385"/>
                <a:gd name="T26" fmla="*/ 5 w 509"/>
                <a:gd name="T27" fmla="*/ 4 h 385"/>
                <a:gd name="T28" fmla="*/ 5 w 509"/>
                <a:gd name="T29" fmla="*/ 4 h 385"/>
                <a:gd name="T30" fmla="*/ 5 w 509"/>
                <a:gd name="T31" fmla="*/ 4 h 385"/>
                <a:gd name="T32" fmla="*/ 5 w 509"/>
                <a:gd name="T33" fmla="*/ 5 h 385"/>
                <a:gd name="T34" fmla="*/ 5 w 509"/>
                <a:gd name="T35" fmla="*/ 5 h 385"/>
                <a:gd name="T36" fmla="*/ 5 w 509"/>
                <a:gd name="T37" fmla="*/ 5 h 385"/>
                <a:gd name="T38" fmla="*/ 5 w 509"/>
                <a:gd name="T39" fmla="*/ 5 h 385"/>
                <a:gd name="T40" fmla="*/ 7 w 509"/>
                <a:gd name="T41" fmla="*/ 6 h 385"/>
                <a:gd name="T42" fmla="*/ 7 w 509"/>
                <a:gd name="T43" fmla="*/ 13 h 385"/>
                <a:gd name="T44" fmla="*/ 3 w 509"/>
                <a:gd name="T45" fmla="*/ 13 h 385"/>
                <a:gd name="T46" fmla="*/ 1 w 509"/>
                <a:gd name="T47" fmla="*/ 9 h 385"/>
                <a:gd name="T48" fmla="*/ 0 w 509"/>
                <a:gd name="T49" fmla="*/ 7 h 385"/>
                <a:gd name="T50" fmla="*/ 0 w 509"/>
                <a:gd name="T51" fmla="*/ 7 h 3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09" h="385">
                  <a:moveTo>
                    <a:pt x="0" y="217"/>
                  </a:moveTo>
                  <a:lnTo>
                    <a:pt x="142" y="217"/>
                  </a:lnTo>
                  <a:lnTo>
                    <a:pt x="142" y="90"/>
                  </a:lnTo>
                  <a:lnTo>
                    <a:pt x="272" y="0"/>
                  </a:lnTo>
                  <a:lnTo>
                    <a:pt x="396" y="0"/>
                  </a:lnTo>
                  <a:lnTo>
                    <a:pt x="509" y="94"/>
                  </a:lnTo>
                  <a:lnTo>
                    <a:pt x="509" y="164"/>
                  </a:lnTo>
                  <a:lnTo>
                    <a:pt x="482" y="164"/>
                  </a:lnTo>
                  <a:lnTo>
                    <a:pt x="482" y="112"/>
                  </a:lnTo>
                  <a:lnTo>
                    <a:pt x="384" y="25"/>
                  </a:lnTo>
                  <a:lnTo>
                    <a:pt x="275" y="25"/>
                  </a:lnTo>
                  <a:lnTo>
                    <a:pt x="176" y="103"/>
                  </a:lnTo>
                  <a:lnTo>
                    <a:pt x="176" y="106"/>
                  </a:lnTo>
                  <a:lnTo>
                    <a:pt x="176" y="112"/>
                  </a:lnTo>
                  <a:lnTo>
                    <a:pt x="176" y="118"/>
                  </a:lnTo>
                  <a:lnTo>
                    <a:pt x="176" y="126"/>
                  </a:lnTo>
                  <a:lnTo>
                    <a:pt x="176" y="132"/>
                  </a:lnTo>
                  <a:lnTo>
                    <a:pt x="176" y="139"/>
                  </a:lnTo>
                  <a:lnTo>
                    <a:pt x="176" y="143"/>
                  </a:lnTo>
                  <a:lnTo>
                    <a:pt x="176" y="145"/>
                  </a:lnTo>
                  <a:lnTo>
                    <a:pt x="225" y="181"/>
                  </a:lnTo>
                  <a:lnTo>
                    <a:pt x="225" y="385"/>
                  </a:lnTo>
                  <a:lnTo>
                    <a:pt x="106" y="385"/>
                  </a:lnTo>
                  <a:lnTo>
                    <a:pt x="53" y="28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3529" y="3583"/>
              <a:ext cx="176" cy="135"/>
            </a:xfrm>
            <a:custGeom>
              <a:avLst/>
              <a:gdLst>
                <a:gd name="T0" fmla="*/ 11 w 351"/>
                <a:gd name="T1" fmla="*/ 1 h 269"/>
                <a:gd name="T2" fmla="*/ 11 w 351"/>
                <a:gd name="T3" fmla="*/ 7 h 269"/>
                <a:gd name="T4" fmla="*/ 8 w 351"/>
                <a:gd name="T5" fmla="*/ 9 h 269"/>
                <a:gd name="T6" fmla="*/ 4 w 351"/>
                <a:gd name="T7" fmla="*/ 9 h 269"/>
                <a:gd name="T8" fmla="*/ 0 w 351"/>
                <a:gd name="T9" fmla="*/ 7 h 269"/>
                <a:gd name="T10" fmla="*/ 2 w 351"/>
                <a:gd name="T11" fmla="*/ 7 h 269"/>
                <a:gd name="T12" fmla="*/ 4 w 351"/>
                <a:gd name="T13" fmla="*/ 8 h 269"/>
                <a:gd name="T14" fmla="*/ 8 w 351"/>
                <a:gd name="T15" fmla="*/ 8 h 269"/>
                <a:gd name="T16" fmla="*/ 11 w 351"/>
                <a:gd name="T17" fmla="*/ 6 h 269"/>
                <a:gd name="T18" fmla="*/ 11 w 351"/>
                <a:gd name="T19" fmla="*/ 0 h 269"/>
                <a:gd name="T20" fmla="*/ 11 w 351"/>
                <a:gd name="T21" fmla="*/ 1 h 269"/>
                <a:gd name="T22" fmla="*/ 11 w 351"/>
                <a:gd name="T23" fmla="*/ 1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1" h="269">
                  <a:moveTo>
                    <a:pt x="351" y="2"/>
                  </a:moveTo>
                  <a:lnTo>
                    <a:pt x="351" y="205"/>
                  </a:lnTo>
                  <a:lnTo>
                    <a:pt x="254" y="269"/>
                  </a:lnTo>
                  <a:lnTo>
                    <a:pt x="113" y="266"/>
                  </a:lnTo>
                  <a:lnTo>
                    <a:pt x="0" y="201"/>
                  </a:lnTo>
                  <a:lnTo>
                    <a:pt x="57" y="215"/>
                  </a:lnTo>
                  <a:lnTo>
                    <a:pt x="120" y="243"/>
                  </a:lnTo>
                  <a:lnTo>
                    <a:pt x="252" y="238"/>
                  </a:lnTo>
                  <a:lnTo>
                    <a:pt x="324" y="192"/>
                  </a:lnTo>
                  <a:lnTo>
                    <a:pt x="324" y="0"/>
                  </a:lnTo>
                  <a:lnTo>
                    <a:pt x="35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233" y="3544"/>
              <a:ext cx="114" cy="71"/>
            </a:xfrm>
            <a:custGeom>
              <a:avLst/>
              <a:gdLst>
                <a:gd name="T0" fmla="*/ 0 w 227"/>
                <a:gd name="T1" fmla="*/ 1 h 142"/>
                <a:gd name="T2" fmla="*/ 4 w 227"/>
                <a:gd name="T3" fmla="*/ 5 h 142"/>
                <a:gd name="T4" fmla="*/ 8 w 227"/>
                <a:gd name="T5" fmla="*/ 5 h 142"/>
                <a:gd name="T6" fmla="*/ 3 w 227"/>
                <a:gd name="T7" fmla="*/ 0 h 142"/>
                <a:gd name="T8" fmla="*/ 0 w 227"/>
                <a:gd name="T9" fmla="*/ 1 h 142"/>
                <a:gd name="T10" fmla="*/ 0 w 227"/>
                <a:gd name="T11" fmla="*/ 1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7" h="142">
                  <a:moveTo>
                    <a:pt x="0" y="15"/>
                  </a:moveTo>
                  <a:lnTo>
                    <a:pt x="122" y="142"/>
                  </a:lnTo>
                  <a:lnTo>
                    <a:pt x="227" y="136"/>
                  </a:lnTo>
                  <a:lnTo>
                    <a:pt x="9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650" y="3366"/>
              <a:ext cx="98" cy="48"/>
            </a:xfrm>
            <a:custGeom>
              <a:avLst/>
              <a:gdLst>
                <a:gd name="T0" fmla="*/ 1 w 196"/>
                <a:gd name="T1" fmla="*/ 1 h 97"/>
                <a:gd name="T2" fmla="*/ 1 w 196"/>
                <a:gd name="T3" fmla="*/ 1 h 97"/>
                <a:gd name="T4" fmla="*/ 1 w 196"/>
                <a:gd name="T5" fmla="*/ 1 h 97"/>
                <a:gd name="T6" fmla="*/ 1 w 196"/>
                <a:gd name="T7" fmla="*/ 0 h 97"/>
                <a:gd name="T8" fmla="*/ 1 w 196"/>
                <a:gd name="T9" fmla="*/ 0 h 97"/>
                <a:gd name="T10" fmla="*/ 2 w 196"/>
                <a:gd name="T11" fmla="*/ 0 h 97"/>
                <a:gd name="T12" fmla="*/ 2 w 196"/>
                <a:gd name="T13" fmla="*/ 0 h 97"/>
                <a:gd name="T14" fmla="*/ 3 w 196"/>
                <a:gd name="T15" fmla="*/ 0 h 97"/>
                <a:gd name="T16" fmla="*/ 3 w 196"/>
                <a:gd name="T17" fmla="*/ 0 h 97"/>
                <a:gd name="T18" fmla="*/ 4 w 196"/>
                <a:gd name="T19" fmla="*/ 0 h 97"/>
                <a:gd name="T20" fmla="*/ 4 w 196"/>
                <a:gd name="T21" fmla="*/ 0 h 97"/>
                <a:gd name="T22" fmla="*/ 5 w 196"/>
                <a:gd name="T23" fmla="*/ 0 h 97"/>
                <a:gd name="T24" fmla="*/ 5 w 196"/>
                <a:gd name="T25" fmla="*/ 0 h 97"/>
                <a:gd name="T26" fmla="*/ 6 w 196"/>
                <a:gd name="T27" fmla="*/ 0 h 97"/>
                <a:gd name="T28" fmla="*/ 6 w 196"/>
                <a:gd name="T29" fmla="*/ 0 h 97"/>
                <a:gd name="T30" fmla="*/ 6 w 196"/>
                <a:gd name="T31" fmla="*/ 0 h 97"/>
                <a:gd name="T32" fmla="*/ 7 w 196"/>
                <a:gd name="T33" fmla="*/ 0 h 97"/>
                <a:gd name="T34" fmla="*/ 7 w 196"/>
                <a:gd name="T35" fmla="*/ 1 h 97"/>
                <a:gd name="T36" fmla="*/ 7 w 196"/>
                <a:gd name="T37" fmla="*/ 1 h 97"/>
                <a:gd name="T38" fmla="*/ 6 w 196"/>
                <a:gd name="T39" fmla="*/ 1 h 97"/>
                <a:gd name="T40" fmla="*/ 6 w 196"/>
                <a:gd name="T41" fmla="*/ 1 h 97"/>
                <a:gd name="T42" fmla="*/ 6 w 196"/>
                <a:gd name="T43" fmla="*/ 1 h 97"/>
                <a:gd name="T44" fmla="*/ 6 w 196"/>
                <a:gd name="T45" fmla="*/ 1 h 97"/>
                <a:gd name="T46" fmla="*/ 6 w 196"/>
                <a:gd name="T47" fmla="*/ 1 h 97"/>
                <a:gd name="T48" fmla="*/ 6 w 196"/>
                <a:gd name="T49" fmla="*/ 1 h 97"/>
                <a:gd name="T50" fmla="*/ 6 w 196"/>
                <a:gd name="T51" fmla="*/ 1 h 97"/>
                <a:gd name="T52" fmla="*/ 6 w 196"/>
                <a:gd name="T53" fmla="*/ 1 h 97"/>
                <a:gd name="T54" fmla="*/ 6 w 196"/>
                <a:gd name="T55" fmla="*/ 1 h 97"/>
                <a:gd name="T56" fmla="*/ 5 w 196"/>
                <a:gd name="T57" fmla="*/ 1 h 97"/>
                <a:gd name="T58" fmla="*/ 5 w 196"/>
                <a:gd name="T59" fmla="*/ 0 h 97"/>
                <a:gd name="T60" fmla="*/ 5 w 196"/>
                <a:gd name="T61" fmla="*/ 0 h 97"/>
                <a:gd name="T62" fmla="*/ 4 w 196"/>
                <a:gd name="T63" fmla="*/ 1 h 97"/>
                <a:gd name="T64" fmla="*/ 4 w 196"/>
                <a:gd name="T65" fmla="*/ 1 h 97"/>
                <a:gd name="T66" fmla="*/ 3 w 196"/>
                <a:gd name="T67" fmla="*/ 1 h 97"/>
                <a:gd name="T68" fmla="*/ 2 w 196"/>
                <a:gd name="T69" fmla="*/ 1 h 97"/>
                <a:gd name="T70" fmla="*/ 1 w 196"/>
                <a:gd name="T71" fmla="*/ 2 h 97"/>
                <a:gd name="T72" fmla="*/ 0 w 196"/>
                <a:gd name="T73" fmla="*/ 3 h 97"/>
                <a:gd name="T74" fmla="*/ 1 w 196"/>
                <a:gd name="T75" fmla="*/ 1 h 97"/>
                <a:gd name="T76" fmla="*/ 1 w 196"/>
                <a:gd name="T77" fmla="*/ 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6" h="97">
                  <a:moveTo>
                    <a:pt x="1" y="38"/>
                  </a:moveTo>
                  <a:lnTo>
                    <a:pt x="2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28" y="26"/>
                  </a:lnTo>
                  <a:lnTo>
                    <a:pt x="42" y="20"/>
                  </a:lnTo>
                  <a:lnTo>
                    <a:pt x="57" y="16"/>
                  </a:lnTo>
                  <a:lnTo>
                    <a:pt x="74" y="11"/>
                  </a:lnTo>
                  <a:lnTo>
                    <a:pt x="92" y="7"/>
                  </a:lnTo>
                  <a:lnTo>
                    <a:pt x="108" y="4"/>
                  </a:lnTo>
                  <a:lnTo>
                    <a:pt x="126" y="1"/>
                  </a:lnTo>
                  <a:lnTo>
                    <a:pt x="141" y="0"/>
                  </a:lnTo>
                  <a:lnTo>
                    <a:pt x="157" y="1"/>
                  </a:lnTo>
                  <a:lnTo>
                    <a:pt x="170" y="4"/>
                  </a:lnTo>
                  <a:lnTo>
                    <a:pt x="182" y="9"/>
                  </a:lnTo>
                  <a:lnTo>
                    <a:pt x="190" y="16"/>
                  </a:lnTo>
                  <a:lnTo>
                    <a:pt x="196" y="26"/>
                  </a:lnTo>
                  <a:lnTo>
                    <a:pt x="196" y="33"/>
                  </a:lnTo>
                  <a:lnTo>
                    <a:pt x="194" y="38"/>
                  </a:lnTo>
                  <a:lnTo>
                    <a:pt x="191" y="43"/>
                  </a:lnTo>
                  <a:lnTo>
                    <a:pt x="190" y="49"/>
                  </a:lnTo>
                  <a:lnTo>
                    <a:pt x="185" y="57"/>
                  </a:lnTo>
                  <a:lnTo>
                    <a:pt x="183" y="61"/>
                  </a:lnTo>
                  <a:lnTo>
                    <a:pt x="183" y="57"/>
                  </a:lnTo>
                  <a:lnTo>
                    <a:pt x="178" y="48"/>
                  </a:lnTo>
                  <a:lnTo>
                    <a:pt x="174" y="43"/>
                  </a:lnTo>
                  <a:lnTo>
                    <a:pt x="170" y="39"/>
                  </a:lnTo>
                  <a:lnTo>
                    <a:pt x="163" y="34"/>
                  </a:lnTo>
                  <a:lnTo>
                    <a:pt x="156" y="33"/>
                  </a:lnTo>
                  <a:lnTo>
                    <a:pt x="145" y="29"/>
                  </a:lnTo>
                  <a:lnTo>
                    <a:pt x="133" y="30"/>
                  </a:lnTo>
                  <a:lnTo>
                    <a:pt x="118" y="33"/>
                  </a:lnTo>
                  <a:lnTo>
                    <a:pt x="100" y="39"/>
                  </a:lnTo>
                  <a:lnTo>
                    <a:pt x="80" y="46"/>
                  </a:lnTo>
                  <a:lnTo>
                    <a:pt x="57" y="60"/>
                  </a:lnTo>
                  <a:lnTo>
                    <a:pt x="28" y="75"/>
                  </a:lnTo>
                  <a:lnTo>
                    <a:pt x="0" y="97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pic>
        <p:nvPicPr>
          <p:cNvPr id="56" name="Picture 6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-24138"/>
            <a:ext cx="19081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 1"/>
          <p:cNvSpPr>
            <a:spLocks noChangeArrowheads="1"/>
          </p:cNvSpPr>
          <p:nvPr/>
        </p:nvSpPr>
        <p:spPr bwMode="auto">
          <a:xfrm>
            <a:off x="1962150" y="1362745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80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13</a:t>
            </a:r>
            <a:r>
              <a:rPr lang="ru-RU" sz="31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. Деление чисел на 10, 100.</a:t>
            </a:r>
            <a:r>
              <a:rPr lang="ru-RU" sz="3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3100" dirty="0"/>
          </a:p>
        </p:txBody>
      </p:sp>
      <p:pic>
        <p:nvPicPr>
          <p:cNvPr id="4" name="Picture 5" descr="COBJ04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574359"/>
            <a:ext cx="1418732" cy="226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кн">
            <a:hlinkClick r:id="" action="ppaction://hlinkshowjump?jump=nextslide">
              <a:snd r:embed="rId4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-24138"/>
            <a:ext cx="19081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21826"/>
              </p:ext>
            </p:extLst>
          </p:nvPr>
        </p:nvGraphicFramePr>
        <p:xfrm>
          <a:off x="2411761" y="1106162"/>
          <a:ext cx="5778152" cy="4648592"/>
        </p:xfrm>
        <a:graphic>
          <a:graphicData uri="http://schemas.openxmlformats.org/drawingml/2006/table">
            <a:tbl>
              <a:tblPr/>
              <a:tblGrid>
                <a:gridCol w="453995"/>
                <a:gridCol w="2803244"/>
                <a:gridCol w="864988"/>
                <a:gridCol w="807388"/>
                <a:gridCol w="848537"/>
              </a:tblGrid>
              <a:tr h="45063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 Задание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       Ответ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789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24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2(ост4)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240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69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384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3(ост84)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38(ост4)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384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540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5(ост40)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540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680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6(ост8)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6(ост80)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680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785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7(ост85)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78(ост5)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785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648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6(ост48)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64(ост8)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648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930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9(ост3)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9(ост30)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120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1(ост20)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89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40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4(ост1)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89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45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: 10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4(ост5)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27584" marR="27584" marT="27584" marB="27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354263" y="1335757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6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14.Преобразование </a:t>
            </a:r>
            <a:r>
              <a:rPr lang="ru-RU" sz="28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чисел, полученных при измерении мерами стоимости, длины, массы.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graphicFrame>
        <p:nvGraphicFramePr>
          <p:cNvPr id="57" name="Объект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77260"/>
              </p:ext>
            </p:extLst>
          </p:nvPr>
        </p:nvGraphicFramePr>
        <p:xfrm>
          <a:off x="1835695" y="1425221"/>
          <a:ext cx="5904656" cy="5003938"/>
        </p:xfrm>
        <a:graphic>
          <a:graphicData uri="http://schemas.openxmlformats.org/drawingml/2006/table">
            <a:tbl>
              <a:tblPr/>
              <a:tblGrid>
                <a:gridCol w="360040"/>
                <a:gridCol w="2160240"/>
                <a:gridCol w="1023502"/>
                <a:gridCol w="1064730"/>
                <a:gridCol w="1296144"/>
              </a:tblGrid>
              <a:tr h="47186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   Задание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                 Ответ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500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коп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 руб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 руб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500 руб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257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см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2м57см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20м57см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25м7см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860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кг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8ц60кг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80ц60кг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86ц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900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кг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9ц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90ц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900ц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420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см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4м20см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40м20см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42м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742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см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7м42см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70м42см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74м2см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510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руб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51коп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5руб1коп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5руб10коп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602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коп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6руб2коп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60руб2коп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60руб20коп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638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кг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6ц38кг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63ц8кг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63ц38кг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405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дм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4м5дм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40м5дм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40м50дм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512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см 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5дм12см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51дм2см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51дм12см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300см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3дм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30дм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10дм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4901" marR="34901" marT="34901" marB="3490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4609" y="5303837"/>
            <a:ext cx="1884383" cy="1554163"/>
            <a:chOff x="2109" y="2659"/>
            <a:chExt cx="1715" cy="1459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109" y="2659"/>
              <a:ext cx="1715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2109" y="2711"/>
              <a:ext cx="1625" cy="1335"/>
            </a:xfrm>
            <a:custGeom>
              <a:avLst/>
              <a:gdLst>
                <a:gd name="T0" fmla="*/ 1791 w 3249"/>
                <a:gd name="T1" fmla="*/ 0 h 2669"/>
                <a:gd name="T2" fmla="*/ 3249 w 3249"/>
                <a:gd name="T3" fmla="*/ 848 h 2669"/>
                <a:gd name="T4" fmla="*/ 2098 w 3249"/>
                <a:gd name="T5" fmla="*/ 2669 h 2669"/>
                <a:gd name="T6" fmla="*/ 590 w 3249"/>
                <a:gd name="T7" fmla="*/ 2595 h 2669"/>
                <a:gd name="T8" fmla="*/ 0 w 3249"/>
                <a:gd name="T9" fmla="*/ 1522 h 2669"/>
                <a:gd name="T10" fmla="*/ 1791 w 3249"/>
                <a:gd name="T11" fmla="*/ 0 h 2669"/>
                <a:gd name="T12" fmla="*/ 1791 w 3249"/>
                <a:gd name="T13" fmla="*/ 0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9" h="2669">
                  <a:moveTo>
                    <a:pt x="1791" y="0"/>
                  </a:moveTo>
                  <a:lnTo>
                    <a:pt x="3249" y="848"/>
                  </a:lnTo>
                  <a:lnTo>
                    <a:pt x="2098" y="2669"/>
                  </a:lnTo>
                  <a:lnTo>
                    <a:pt x="590" y="2595"/>
                  </a:lnTo>
                  <a:lnTo>
                    <a:pt x="0" y="1522"/>
                  </a:lnTo>
                  <a:lnTo>
                    <a:pt x="1791" y="0"/>
                  </a:lnTo>
                  <a:lnTo>
                    <a:pt x="1791" y="0"/>
                  </a:lnTo>
                  <a:close/>
                </a:path>
              </a:pathLst>
            </a:custGeom>
            <a:gradFill rotWithShape="1">
              <a:gsLst>
                <a:gs pos="0">
                  <a:srgbClr val="66FF33">
                    <a:alpha val="57001"/>
                  </a:srgbClr>
                </a:gs>
                <a:gs pos="50000">
                  <a:srgbClr val="66FF33">
                    <a:gamma/>
                    <a:tint val="25098"/>
                    <a:invGamma/>
                  </a:srgbClr>
                </a:gs>
                <a:gs pos="100000">
                  <a:srgbClr val="66FF33">
                    <a:alpha val="57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3573" y="3588"/>
              <a:ext cx="91" cy="122"/>
            </a:xfrm>
            <a:custGeom>
              <a:avLst/>
              <a:gdLst>
                <a:gd name="T0" fmla="*/ 0 w 182"/>
                <a:gd name="T1" fmla="*/ 1 h 244"/>
                <a:gd name="T2" fmla="*/ 6 w 182"/>
                <a:gd name="T3" fmla="*/ 0 h 244"/>
                <a:gd name="T4" fmla="*/ 6 w 182"/>
                <a:gd name="T5" fmla="*/ 8 h 244"/>
                <a:gd name="T6" fmla="*/ 1 w 182"/>
                <a:gd name="T7" fmla="*/ 8 h 244"/>
                <a:gd name="T8" fmla="*/ 0 w 182"/>
                <a:gd name="T9" fmla="*/ 1 h 244"/>
                <a:gd name="T10" fmla="*/ 0 w 182"/>
                <a:gd name="T11" fmla="*/ 1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244">
                  <a:moveTo>
                    <a:pt x="0" y="9"/>
                  </a:moveTo>
                  <a:lnTo>
                    <a:pt x="182" y="0"/>
                  </a:lnTo>
                  <a:lnTo>
                    <a:pt x="175" y="233"/>
                  </a:lnTo>
                  <a:lnTo>
                    <a:pt x="7" y="24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2C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3652" y="3554"/>
              <a:ext cx="48" cy="156"/>
            </a:xfrm>
            <a:custGeom>
              <a:avLst/>
              <a:gdLst>
                <a:gd name="T0" fmla="*/ 0 w 96"/>
                <a:gd name="T1" fmla="*/ 3 h 313"/>
                <a:gd name="T2" fmla="*/ 1 w 96"/>
                <a:gd name="T3" fmla="*/ 9 h 313"/>
                <a:gd name="T4" fmla="*/ 3 w 96"/>
                <a:gd name="T5" fmla="*/ 8 h 313"/>
                <a:gd name="T6" fmla="*/ 3 w 96"/>
                <a:gd name="T7" fmla="*/ 0 h 313"/>
                <a:gd name="T8" fmla="*/ 0 w 96"/>
                <a:gd name="T9" fmla="*/ 3 h 313"/>
                <a:gd name="T10" fmla="*/ 0 w 96"/>
                <a:gd name="T11" fmla="*/ 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3">
                  <a:moveTo>
                    <a:pt x="0" y="97"/>
                  </a:moveTo>
                  <a:lnTo>
                    <a:pt x="7" y="313"/>
                  </a:lnTo>
                  <a:lnTo>
                    <a:pt x="96" y="264"/>
                  </a:lnTo>
                  <a:lnTo>
                    <a:pt x="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3547" y="3575"/>
              <a:ext cx="46" cy="135"/>
            </a:xfrm>
            <a:custGeom>
              <a:avLst/>
              <a:gdLst>
                <a:gd name="T0" fmla="*/ 2 w 93"/>
                <a:gd name="T1" fmla="*/ 1 h 271"/>
                <a:gd name="T2" fmla="*/ 2 w 93"/>
                <a:gd name="T3" fmla="*/ 8 h 271"/>
                <a:gd name="T4" fmla="*/ 0 w 93"/>
                <a:gd name="T5" fmla="*/ 6 h 271"/>
                <a:gd name="T6" fmla="*/ 0 w 93"/>
                <a:gd name="T7" fmla="*/ 0 h 271"/>
                <a:gd name="T8" fmla="*/ 2 w 93"/>
                <a:gd name="T9" fmla="*/ 1 h 271"/>
                <a:gd name="T10" fmla="*/ 2 w 93"/>
                <a:gd name="T11" fmla="*/ 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71">
                  <a:moveTo>
                    <a:pt x="93" y="45"/>
                  </a:moveTo>
                  <a:lnTo>
                    <a:pt x="86" y="271"/>
                  </a:lnTo>
                  <a:lnTo>
                    <a:pt x="0" y="222"/>
                  </a:lnTo>
                  <a:lnTo>
                    <a:pt x="22" y="0"/>
                  </a:lnTo>
                  <a:lnTo>
                    <a:pt x="93" y="45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529" y="3506"/>
              <a:ext cx="169" cy="107"/>
            </a:xfrm>
            <a:custGeom>
              <a:avLst/>
              <a:gdLst>
                <a:gd name="T0" fmla="*/ 2 w 337"/>
                <a:gd name="T1" fmla="*/ 6 h 213"/>
                <a:gd name="T2" fmla="*/ 4 w 337"/>
                <a:gd name="T3" fmla="*/ 7 h 213"/>
                <a:gd name="T4" fmla="*/ 8 w 337"/>
                <a:gd name="T5" fmla="*/ 7 h 213"/>
                <a:gd name="T6" fmla="*/ 11 w 337"/>
                <a:gd name="T7" fmla="*/ 4 h 213"/>
                <a:gd name="T8" fmla="*/ 11 w 337"/>
                <a:gd name="T9" fmla="*/ 3 h 213"/>
                <a:gd name="T10" fmla="*/ 8 w 337"/>
                <a:gd name="T11" fmla="*/ 1 h 213"/>
                <a:gd name="T12" fmla="*/ 4 w 337"/>
                <a:gd name="T13" fmla="*/ 0 h 213"/>
                <a:gd name="T14" fmla="*/ 1 w 337"/>
                <a:gd name="T15" fmla="*/ 3 h 213"/>
                <a:gd name="T16" fmla="*/ 0 w 337"/>
                <a:gd name="T17" fmla="*/ 5 h 213"/>
                <a:gd name="T18" fmla="*/ 2 w 337"/>
                <a:gd name="T19" fmla="*/ 6 h 213"/>
                <a:gd name="T20" fmla="*/ 2 w 337"/>
                <a:gd name="T21" fmla="*/ 6 h 2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7" h="213">
                  <a:moveTo>
                    <a:pt x="64" y="171"/>
                  </a:moveTo>
                  <a:lnTo>
                    <a:pt x="128" y="213"/>
                  </a:lnTo>
                  <a:lnTo>
                    <a:pt x="246" y="212"/>
                  </a:lnTo>
                  <a:lnTo>
                    <a:pt x="335" y="127"/>
                  </a:lnTo>
                  <a:lnTo>
                    <a:pt x="337" y="85"/>
                  </a:lnTo>
                  <a:lnTo>
                    <a:pt x="238" y="7"/>
                  </a:lnTo>
                  <a:lnTo>
                    <a:pt x="106" y="0"/>
                  </a:lnTo>
                  <a:lnTo>
                    <a:pt x="1" y="83"/>
                  </a:lnTo>
                  <a:lnTo>
                    <a:pt x="0" y="145"/>
                  </a:lnTo>
                  <a:lnTo>
                    <a:pt x="64" y="171"/>
                  </a:lnTo>
                  <a:close/>
                </a:path>
              </a:pathLst>
            </a:custGeom>
            <a:solidFill>
              <a:srgbClr val="E69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472" y="3139"/>
              <a:ext cx="326" cy="209"/>
            </a:xfrm>
            <a:custGeom>
              <a:avLst/>
              <a:gdLst>
                <a:gd name="T0" fmla="*/ 1 w 653"/>
                <a:gd name="T1" fmla="*/ 0 h 419"/>
                <a:gd name="T2" fmla="*/ 20 w 653"/>
                <a:gd name="T3" fmla="*/ 11 h 419"/>
                <a:gd name="T4" fmla="*/ 19 w 653"/>
                <a:gd name="T5" fmla="*/ 12 h 419"/>
                <a:gd name="T6" fmla="*/ 11 w 653"/>
                <a:gd name="T7" fmla="*/ 13 h 419"/>
                <a:gd name="T8" fmla="*/ 0 w 653"/>
                <a:gd name="T9" fmla="*/ 6 h 419"/>
                <a:gd name="T10" fmla="*/ 1 w 653"/>
                <a:gd name="T11" fmla="*/ 0 h 419"/>
                <a:gd name="T12" fmla="*/ 1 w 653"/>
                <a:gd name="T13" fmla="*/ 0 h 4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3" h="419">
                  <a:moveTo>
                    <a:pt x="32" y="0"/>
                  </a:moveTo>
                  <a:lnTo>
                    <a:pt x="653" y="358"/>
                  </a:lnTo>
                  <a:lnTo>
                    <a:pt x="626" y="385"/>
                  </a:lnTo>
                  <a:lnTo>
                    <a:pt x="370" y="419"/>
                  </a:lnTo>
                  <a:lnTo>
                    <a:pt x="0" y="20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7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3469" y="3220"/>
              <a:ext cx="231" cy="217"/>
            </a:xfrm>
            <a:custGeom>
              <a:avLst/>
              <a:gdLst>
                <a:gd name="T0" fmla="*/ 1 w 462"/>
                <a:gd name="T1" fmla="*/ 0 h 433"/>
                <a:gd name="T2" fmla="*/ 15 w 462"/>
                <a:gd name="T3" fmla="*/ 8 h 433"/>
                <a:gd name="T4" fmla="*/ 14 w 462"/>
                <a:gd name="T5" fmla="*/ 14 h 433"/>
                <a:gd name="T6" fmla="*/ 0 w 462"/>
                <a:gd name="T7" fmla="*/ 8 h 433"/>
                <a:gd name="T8" fmla="*/ 1 w 462"/>
                <a:gd name="T9" fmla="*/ 0 h 433"/>
                <a:gd name="T10" fmla="*/ 1 w 462"/>
                <a:gd name="T11" fmla="*/ 0 h 4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2" h="433">
                  <a:moveTo>
                    <a:pt x="30" y="0"/>
                  </a:moveTo>
                  <a:lnTo>
                    <a:pt x="462" y="232"/>
                  </a:lnTo>
                  <a:lnTo>
                    <a:pt x="417" y="433"/>
                  </a:lnTo>
                  <a:lnTo>
                    <a:pt x="0" y="23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3679" y="3315"/>
              <a:ext cx="122" cy="120"/>
            </a:xfrm>
            <a:custGeom>
              <a:avLst/>
              <a:gdLst>
                <a:gd name="T0" fmla="*/ 0 w 244"/>
                <a:gd name="T1" fmla="*/ 8 h 240"/>
                <a:gd name="T2" fmla="*/ 2 w 244"/>
                <a:gd name="T3" fmla="*/ 2 h 240"/>
                <a:gd name="T4" fmla="*/ 8 w 244"/>
                <a:gd name="T5" fmla="*/ 0 h 240"/>
                <a:gd name="T6" fmla="*/ 6 w 244"/>
                <a:gd name="T7" fmla="*/ 8 h 240"/>
                <a:gd name="T8" fmla="*/ 0 w 244"/>
                <a:gd name="T9" fmla="*/ 8 h 240"/>
                <a:gd name="T10" fmla="*/ 0 w 244"/>
                <a:gd name="T11" fmla="*/ 8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">
                  <a:moveTo>
                    <a:pt x="0" y="240"/>
                  </a:moveTo>
                  <a:lnTo>
                    <a:pt x="33" y="34"/>
                  </a:lnTo>
                  <a:lnTo>
                    <a:pt x="244" y="0"/>
                  </a:lnTo>
                  <a:lnTo>
                    <a:pt x="188" y="23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3216" y="2965"/>
              <a:ext cx="216" cy="84"/>
            </a:xfrm>
            <a:custGeom>
              <a:avLst/>
              <a:gdLst>
                <a:gd name="T0" fmla="*/ 4 w 432"/>
                <a:gd name="T1" fmla="*/ 0 h 170"/>
                <a:gd name="T2" fmla="*/ 9 w 432"/>
                <a:gd name="T3" fmla="*/ 0 h 170"/>
                <a:gd name="T4" fmla="*/ 14 w 432"/>
                <a:gd name="T5" fmla="*/ 4 h 170"/>
                <a:gd name="T6" fmla="*/ 0 w 432"/>
                <a:gd name="T7" fmla="*/ 5 h 170"/>
                <a:gd name="T8" fmla="*/ 4 w 432"/>
                <a:gd name="T9" fmla="*/ 0 h 170"/>
                <a:gd name="T10" fmla="*/ 4 w 432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2" h="170">
                  <a:moveTo>
                    <a:pt x="118" y="0"/>
                  </a:moveTo>
                  <a:lnTo>
                    <a:pt x="270" y="13"/>
                  </a:lnTo>
                  <a:lnTo>
                    <a:pt x="432" y="148"/>
                  </a:lnTo>
                  <a:lnTo>
                    <a:pt x="0" y="1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3047" y="2739"/>
              <a:ext cx="250" cy="341"/>
            </a:xfrm>
            <a:custGeom>
              <a:avLst/>
              <a:gdLst>
                <a:gd name="T0" fmla="*/ 11 w 501"/>
                <a:gd name="T1" fmla="*/ 0 h 681"/>
                <a:gd name="T2" fmla="*/ 15 w 501"/>
                <a:gd name="T3" fmla="*/ 3 h 681"/>
                <a:gd name="T4" fmla="*/ 3 w 501"/>
                <a:gd name="T5" fmla="*/ 22 h 681"/>
                <a:gd name="T6" fmla="*/ 0 w 501"/>
                <a:gd name="T7" fmla="*/ 18 h 681"/>
                <a:gd name="T8" fmla="*/ 9 w 501"/>
                <a:gd name="T9" fmla="*/ 1 h 681"/>
                <a:gd name="T10" fmla="*/ 11 w 501"/>
                <a:gd name="T11" fmla="*/ 0 h 681"/>
                <a:gd name="T12" fmla="*/ 11 w 501"/>
                <a:gd name="T13" fmla="*/ 0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1" h="681">
                  <a:moveTo>
                    <a:pt x="370" y="0"/>
                  </a:moveTo>
                  <a:lnTo>
                    <a:pt x="501" y="78"/>
                  </a:lnTo>
                  <a:lnTo>
                    <a:pt x="98" y="681"/>
                  </a:lnTo>
                  <a:lnTo>
                    <a:pt x="0" y="570"/>
                  </a:lnTo>
                  <a:lnTo>
                    <a:pt x="304" y="3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3331" y="2799"/>
              <a:ext cx="169" cy="230"/>
            </a:xfrm>
            <a:custGeom>
              <a:avLst/>
              <a:gdLst>
                <a:gd name="T0" fmla="*/ 0 w 337"/>
                <a:gd name="T1" fmla="*/ 10 h 461"/>
                <a:gd name="T2" fmla="*/ 5 w 337"/>
                <a:gd name="T3" fmla="*/ 14 h 461"/>
                <a:gd name="T4" fmla="*/ 11 w 337"/>
                <a:gd name="T5" fmla="*/ 1 h 461"/>
                <a:gd name="T6" fmla="*/ 5 w 337"/>
                <a:gd name="T7" fmla="*/ 0 h 461"/>
                <a:gd name="T8" fmla="*/ 0 w 337"/>
                <a:gd name="T9" fmla="*/ 10 h 461"/>
                <a:gd name="T10" fmla="*/ 0 w 337"/>
                <a:gd name="T11" fmla="*/ 10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461">
                  <a:moveTo>
                    <a:pt x="0" y="349"/>
                  </a:moveTo>
                  <a:lnTo>
                    <a:pt x="159" y="461"/>
                  </a:lnTo>
                  <a:lnTo>
                    <a:pt x="337" y="55"/>
                  </a:lnTo>
                  <a:lnTo>
                    <a:pt x="155" y="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2704" y="3044"/>
              <a:ext cx="87" cy="171"/>
            </a:xfrm>
            <a:custGeom>
              <a:avLst/>
              <a:gdLst>
                <a:gd name="T0" fmla="*/ 0 w 176"/>
                <a:gd name="T1" fmla="*/ 1 h 342"/>
                <a:gd name="T2" fmla="*/ 4 w 176"/>
                <a:gd name="T3" fmla="*/ 0 h 342"/>
                <a:gd name="T4" fmla="*/ 5 w 176"/>
                <a:gd name="T5" fmla="*/ 11 h 342"/>
                <a:gd name="T6" fmla="*/ 1 w 176"/>
                <a:gd name="T7" fmla="*/ 10 h 342"/>
                <a:gd name="T8" fmla="*/ 0 w 176"/>
                <a:gd name="T9" fmla="*/ 1 h 342"/>
                <a:gd name="T10" fmla="*/ 0 w 176"/>
                <a:gd name="T11" fmla="*/ 1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2">
                  <a:moveTo>
                    <a:pt x="0" y="21"/>
                  </a:moveTo>
                  <a:lnTo>
                    <a:pt x="142" y="0"/>
                  </a:lnTo>
                  <a:lnTo>
                    <a:pt x="176" y="342"/>
                  </a:lnTo>
                  <a:lnTo>
                    <a:pt x="55" y="30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3027" y="3033"/>
              <a:ext cx="119" cy="103"/>
            </a:xfrm>
            <a:custGeom>
              <a:avLst/>
              <a:gdLst>
                <a:gd name="T0" fmla="*/ 0 w 240"/>
                <a:gd name="T1" fmla="*/ 0 h 205"/>
                <a:gd name="T2" fmla="*/ 5 w 240"/>
                <a:gd name="T3" fmla="*/ 1 h 205"/>
                <a:gd name="T4" fmla="*/ 7 w 240"/>
                <a:gd name="T5" fmla="*/ 7 h 205"/>
                <a:gd name="T6" fmla="*/ 0 w 240"/>
                <a:gd name="T7" fmla="*/ 5 h 205"/>
                <a:gd name="T8" fmla="*/ 0 w 240"/>
                <a:gd name="T9" fmla="*/ 0 h 205"/>
                <a:gd name="T10" fmla="*/ 0 w 240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0" h="205">
                  <a:moveTo>
                    <a:pt x="7" y="0"/>
                  </a:moveTo>
                  <a:lnTo>
                    <a:pt x="187" y="14"/>
                  </a:lnTo>
                  <a:lnTo>
                    <a:pt x="240" y="205"/>
                  </a:lnTo>
                  <a:lnTo>
                    <a:pt x="0" y="13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3232" y="3113"/>
              <a:ext cx="174" cy="276"/>
            </a:xfrm>
            <a:custGeom>
              <a:avLst/>
              <a:gdLst>
                <a:gd name="T0" fmla="*/ 4 w 347"/>
                <a:gd name="T1" fmla="*/ 0 h 553"/>
                <a:gd name="T2" fmla="*/ 11 w 347"/>
                <a:gd name="T3" fmla="*/ 0 h 553"/>
                <a:gd name="T4" fmla="*/ 6 w 347"/>
                <a:gd name="T5" fmla="*/ 17 h 553"/>
                <a:gd name="T6" fmla="*/ 0 w 347"/>
                <a:gd name="T7" fmla="*/ 12 h 553"/>
                <a:gd name="T8" fmla="*/ 4 w 347"/>
                <a:gd name="T9" fmla="*/ 0 h 553"/>
                <a:gd name="T10" fmla="*/ 4 w 347"/>
                <a:gd name="T11" fmla="*/ 0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7" h="553">
                  <a:moveTo>
                    <a:pt x="117" y="23"/>
                  </a:moveTo>
                  <a:lnTo>
                    <a:pt x="347" y="0"/>
                  </a:lnTo>
                  <a:lnTo>
                    <a:pt x="192" y="553"/>
                  </a:lnTo>
                  <a:lnTo>
                    <a:pt x="0" y="407"/>
                  </a:lnTo>
                  <a:lnTo>
                    <a:pt x="117" y="23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3111" y="2744"/>
              <a:ext cx="486" cy="675"/>
            </a:xfrm>
            <a:custGeom>
              <a:avLst/>
              <a:gdLst>
                <a:gd name="T0" fmla="*/ 12 w 972"/>
                <a:gd name="T1" fmla="*/ 1 h 1351"/>
                <a:gd name="T2" fmla="*/ 0 w 972"/>
                <a:gd name="T3" fmla="*/ 18 h 1351"/>
                <a:gd name="T4" fmla="*/ 2 w 972"/>
                <a:gd name="T5" fmla="*/ 24 h 1351"/>
                <a:gd name="T6" fmla="*/ 17 w 972"/>
                <a:gd name="T7" fmla="*/ 22 h 1351"/>
                <a:gd name="T8" fmla="*/ 12 w 972"/>
                <a:gd name="T9" fmla="*/ 39 h 1351"/>
                <a:gd name="T10" fmla="*/ 13 w 972"/>
                <a:gd name="T11" fmla="*/ 42 h 1351"/>
                <a:gd name="T12" fmla="*/ 24 w 972"/>
                <a:gd name="T13" fmla="*/ 41 h 1351"/>
                <a:gd name="T14" fmla="*/ 24 w 972"/>
                <a:gd name="T15" fmla="*/ 38 h 1351"/>
                <a:gd name="T16" fmla="*/ 24 w 972"/>
                <a:gd name="T17" fmla="*/ 26 h 1351"/>
                <a:gd name="T18" fmla="*/ 26 w 972"/>
                <a:gd name="T19" fmla="*/ 19 h 1351"/>
                <a:gd name="T20" fmla="*/ 28 w 972"/>
                <a:gd name="T21" fmla="*/ 12 h 1351"/>
                <a:gd name="T22" fmla="*/ 31 w 972"/>
                <a:gd name="T23" fmla="*/ 5 h 1351"/>
                <a:gd name="T24" fmla="*/ 30 w 972"/>
                <a:gd name="T25" fmla="*/ 4 h 1351"/>
                <a:gd name="T26" fmla="*/ 23 w 972"/>
                <a:gd name="T27" fmla="*/ 6 h 1351"/>
                <a:gd name="T28" fmla="*/ 19 w 972"/>
                <a:gd name="T29" fmla="*/ 17 h 1351"/>
                <a:gd name="T30" fmla="*/ 9 w 972"/>
                <a:gd name="T31" fmla="*/ 17 h 1351"/>
                <a:gd name="T32" fmla="*/ 18 w 972"/>
                <a:gd name="T33" fmla="*/ 0 h 1351"/>
                <a:gd name="T34" fmla="*/ 16 w 972"/>
                <a:gd name="T35" fmla="*/ 0 h 1351"/>
                <a:gd name="T36" fmla="*/ 12 w 972"/>
                <a:gd name="T37" fmla="*/ 1 h 1351"/>
                <a:gd name="T38" fmla="*/ 12 w 972"/>
                <a:gd name="T39" fmla="*/ 1 h 13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2" h="1351">
                  <a:moveTo>
                    <a:pt x="362" y="57"/>
                  </a:moveTo>
                  <a:lnTo>
                    <a:pt x="0" y="592"/>
                  </a:lnTo>
                  <a:lnTo>
                    <a:pt x="57" y="789"/>
                  </a:lnTo>
                  <a:lnTo>
                    <a:pt x="538" y="722"/>
                  </a:lnTo>
                  <a:lnTo>
                    <a:pt x="366" y="1277"/>
                  </a:lnTo>
                  <a:lnTo>
                    <a:pt x="415" y="1351"/>
                  </a:lnTo>
                  <a:lnTo>
                    <a:pt x="738" y="1327"/>
                  </a:lnTo>
                  <a:lnTo>
                    <a:pt x="738" y="1217"/>
                  </a:lnTo>
                  <a:lnTo>
                    <a:pt x="765" y="843"/>
                  </a:lnTo>
                  <a:lnTo>
                    <a:pt x="807" y="608"/>
                  </a:lnTo>
                  <a:lnTo>
                    <a:pt x="865" y="412"/>
                  </a:lnTo>
                  <a:lnTo>
                    <a:pt x="972" y="160"/>
                  </a:lnTo>
                  <a:lnTo>
                    <a:pt x="958" y="134"/>
                  </a:lnTo>
                  <a:lnTo>
                    <a:pt x="724" y="200"/>
                  </a:lnTo>
                  <a:lnTo>
                    <a:pt x="580" y="557"/>
                  </a:lnTo>
                  <a:lnTo>
                    <a:pt x="272" y="551"/>
                  </a:lnTo>
                  <a:lnTo>
                    <a:pt x="563" y="25"/>
                  </a:lnTo>
                  <a:lnTo>
                    <a:pt x="504" y="0"/>
                  </a:lnTo>
                  <a:lnTo>
                    <a:pt x="362" y="57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3409" y="2751"/>
              <a:ext cx="193" cy="96"/>
            </a:xfrm>
            <a:custGeom>
              <a:avLst/>
              <a:gdLst>
                <a:gd name="T0" fmla="*/ 4 w 386"/>
                <a:gd name="T1" fmla="*/ 6 h 191"/>
                <a:gd name="T2" fmla="*/ 13 w 386"/>
                <a:gd name="T3" fmla="*/ 5 h 191"/>
                <a:gd name="T4" fmla="*/ 7 w 386"/>
                <a:gd name="T5" fmla="*/ 0 h 191"/>
                <a:gd name="T6" fmla="*/ 0 w 386"/>
                <a:gd name="T7" fmla="*/ 3 h 191"/>
                <a:gd name="T8" fmla="*/ 4 w 386"/>
                <a:gd name="T9" fmla="*/ 6 h 191"/>
                <a:gd name="T10" fmla="*/ 4 w 386"/>
                <a:gd name="T11" fmla="*/ 6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" h="191">
                  <a:moveTo>
                    <a:pt x="128" y="191"/>
                  </a:moveTo>
                  <a:lnTo>
                    <a:pt x="386" y="150"/>
                  </a:lnTo>
                  <a:lnTo>
                    <a:pt x="207" y="0"/>
                  </a:lnTo>
                  <a:lnTo>
                    <a:pt x="0" y="95"/>
                  </a:lnTo>
                  <a:lnTo>
                    <a:pt x="128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3168" y="2700"/>
              <a:ext cx="229" cy="86"/>
            </a:xfrm>
            <a:custGeom>
              <a:avLst/>
              <a:gdLst>
                <a:gd name="T0" fmla="*/ 4 w 460"/>
                <a:gd name="T1" fmla="*/ 4 h 171"/>
                <a:gd name="T2" fmla="*/ 7 w 460"/>
                <a:gd name="T3" fmla="*/ 6 h 171"/>
                <a:gd name="T4" fmla="*/ 14 w 460"/>
                <a:gd name="T5" fmla="*/ 4 h 171"/>
                <a:gd name="T6" fmla="*/ 9 w 460"/>
                <a:gd name="T7" fmla="*/ 0 h 171"/>
                <a:gd name="T8" fmla="*/ 0 w 460"/>
                <a:gd name="T9" fmla="*/ 1 h 171"/>
                <a:gd name="T10" fmla="*/ 4 w 460"/>
                <a:gd name="T11" fmla="*/ 4 h 171"/>
                <a:gd name="T12" fmla="*/ 4 w 460"/>
                <a:gd name="T13" fmla="*/ 4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0" h="171">
                  <a:moveTo>
                    <a:pt x="155" y="112"/>
                  </a:moveTo>
                  <a:lnTo>
                    <a:pt x="231" y="171"/>
                  </a:lnTo>
                  <a:lnTo>
                    <a:pt x="460" y="122"/>
                  </a:lnTo>
                  <a:lnTo>
                    <a:pt x="312" y="0"/>
                  </a:lnTo>
                  <a:lnTo>
                    <a:pt x="0" y="10"/>
                  </a:lnTo>
                  <a:lnTo>
                    <a:pt x="155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3412" y="3717"/>
              <a:ext cx="116" cy="307"/>
            </a:xfrm>
            <a:custGeom>
              <a:avLst/>
              <a:gdLst>
                <a:gd name="T0" fmla="*/ 7 w 231"/>
                <a:gd name="T1" fmla="*/ 0 h 615"/>
                <a:gd name="T2" fmla="*/ 8 w 231"/>
                <a:gd name="T3" fmla="*/ 3 h 615"/>
                <a:gd name="T4" fmla="*/ 8 w 231"/>
                <a:gd name="T5" fmla="*/ 15 h 615"/>
                <a:gd name="T6" fmla="*/ 2 w 231"/>
                <a:gd name="T7" fmla="*/ 19 h 615"/>
                <a:gd name="T8" fmla="*/ 0 w 231"/>
                <a:gd name="T9" fmla="*/ 7 h 615"/>
                <a:gd name="T10" fmla="*/ 7 w 231"/>
                <a:gd name="T11" fmla="*/ 0 h 615"/>
                <a:gd name="T12" fmla="*/ 7 w 231"/>
                <a:gd name="T13" fmla="*/ 0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1" h="615">
                  <a:moveTo>
                    <a:pt x="198" y="0"/>
                  </a:moveTo>
                  <a:lnTo>
                    <a:pt x="231" y="127"/>
                  </a:lnTo>
                  <a:lnTo>
                    <a:pt x="231" y="481"/>
                  </a:lnTo>
                  <a:lnTo>
                    <a:pt x="60" y="615"/>
                  </a:lnTo>
                  <a:lnTo>
                    <a:pt x="0" y="22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3204" y="3870"/>
              <a:ext cx="248" cy="229"/>
            </a:xfrm>
            <a:custGeom>
              <a:avLst/>
              <a:gdLst>
                <a:gd name="T0" fmla="*/ 16 w 495"/>
                <a:gd name="T1" fmla="*/ 0 h 458"/>
                <a:gd name="T2" fmla="*/ 16 w 495"/>
                <a:gd name="T3" fmla="*/ 9 h 458"/>
                <a:gd name="T4" fmla="*/ 11 w 495"/>
                <a:gd name="T5" fmla="*/ 12 h 458"/>
                <a:gd name="T6" fmla="*/ 1 w 495"/>
                <a:gd name="T7" fmla="*/ 15 h 458"/>
                <a:gd name="T8" fmla="*/ 0 w 495"/>
                <a:gd name="T9" fmla="*/ 14 h 458"/>
                <a:gd name="T10" fmla="*/ 2 w 495"/>
                <a:gd name="T11" fmla="*/ 3 h 458"/>
                <a:gd name="T12" fmla="*/ 16 w 495"/>
                <a:gd name="T13" fmla="*/ 0 h 458"/>
                <a:gd name="T14" fmla="*/ 16 w 495"/>
                <a:gd name="T15" fmla="*/ 0 h 4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5" h="458">
                  <a:moveTo>
                    <a:pt x="483" y="0"/>
                  </a:moveTo>
                  <a:lnTo>
                    <a:pt x="495" y="288"/>
                  </a:lnTo>
                  <a:lnTo>
                    <a:pt x="333" y="368"/>
                  </a:lnTo>
                  <a:lnTo>
                    <a:pt x="32" y="458"/>
                  </a:lnTo>
                  <a:lnTo>
                    <a:pt x="0" y="421"/>
                  </a:lnTo>
                  <a:lnTo>
                    <a:pt x="49" y="7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3084" y="3835"/>
              <a:ext cx="158" cy="257"/>
            </a:xfrm>
            <a:custGeom>
              <a:avLst/>
              <a:gdLst>
                <a:gd name="T0" fmla="*/ 9 w 317"/>
                <a:gd name="T1" fmla="*/ 6 h 516"/>
                <a:gd name="T2" fmla="*/ 8 w 317"/>
                <a:gd name="T3" fmla="*/ 16 h 516"/>
                <a:gd name="T4" fmla="*/ 0 w 317"/>
                <a:gd name="T5" fmla="*/ 9 h 516"/>
                <a:gd name="T6" fmla="*/ 1 w 317"/>
                <a:gd name="T7" fmla="*/ 0 h 516"/>
                <a:gd name="T8" fmla="*/ 3 w 317"/>
                <a:gd name="T9" fmla="*/ 0 h 516"/>
                <a:gd name="T10" fmla="*/ 9 w 317"/>
                <a:gd name="T11" fmla="*/ 6 h 516"/>
                <a:gd name="T12" fmla="*/ 9 w 317"/>
                <a:gd name="T13" fmla="*/ 6 h 5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7" h="516">
                  <a:moveTo>
                    <a:pt x="317" y="214"/>
                  </a:moveTo>
                  <a:lnTo>
                    <a:pt x="269" y="516"/>
                  </a:lnTo>
                  <a:lnTo>
                    <a:pt x="0" y="316"/>
                  </a:lnTo>
                  <a:lnTo>
                    <a:pt x="61" y="0"/>
                  </a:lnTo>
                  <a:lnTo>
                    <a:pt x="117" y="9"/>
                  </a:lnTo>
                  <a:lnTo>
                    <a:pt x="317" y="214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3009" y="3359"/>
              <a:ext cx="195" cy="159"/>
            </a:xfrm>
            <a:custGeom>
              <a:avLst/>
              <a:gdLst>
                <a:gd name="T0" fmla="*/ 0 w 391"/>
                <a:gd name="T1" fmla="*/ 1 h 318"/>
                <a:gd name="T2" fmla="*/ 5 w 391"/>
                <a:gd name="T3" fmla="*/ 0 h 318"/>
                <a:gd name="T4" fmla="*/ 12 w 391"/>
                <a:gd name="T5" fmla="*/ 2 h 318"/>
                <a:gd name="T6" fmla="*/ 7 w 391"/>
                <a:gd name="T7" fmla="*/ 10 h 318"/>
                <a:gd name="T8" fmla="*/ 5 w 391"/>
                <a:gd name="T9" fmla="*/ 8 h 318"/>
                <a:gd name="T10" fmla="*/ 0 w 391"/>
                <a:gd name="T11" fmla="*/ 8 h 318"/>
                <a:gd name="T12" fmla="*/ 0 w 391"/>
                <a:gd name="T13" fmla="*/ 1 h 318"/>
                <a:gd name="T14" fmla="*/ 0 w 391"/>
                <a:gd name="T15" fmla="*/ 1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" h="318">
                  <a:moveTo>
                    <a:pt x="0" y="15"/>
                  </a:moveTo>
                  <a:lnTo>
                    <a:pt x="188" y="0"/>
                  </a:lnTo>
                  <a:lnTo>
                    <a:pt x="391" y="45"/>
                  </a:lnTo>
                  <a:lnTo>
                    <a:pt x="239" y="318"/>
                  </a:lnTo>
                  <a:lnTo>
                    <a:pt x="162" y="225"/>
                  </a:lnTo>
                  <a:lnTo>
                    <a:pt x="16" y="2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3272" y="3384"/>
              <a:ext cx="104" cy="204"/>
            </a:xfrm>
            <a:custGeom>
              <a:avLst/>
              <a:gdLst>
                <a:gd name="T0" fmla="*/ 6 w 210"/>
                <a:gd name="T1" fmla="*/ 12 h 410"/>
                <a:gd name="T2" fmla="*/ 6 w 210"/>
                <a:gd name="T3" fmla="*/ 12 h 410"/>
                <a:gd name="T4" fmla="*/ 0 w 210"/>
                <a:gd name="T5" fmla="*/ 11 h 410"/>
                <a:gd name="T6" fmla="*/ 2 w 210"/>
                <a:gd name="T7" fmla="*/ 4 h 410"/>
                <a:gd name="T8" fmla="*/ 2 w 210"/>
                <a:gd name="T9" fmla="*/ 0 h 410"/>
                <a:gd name="T10" fmla="*/ 4 w 210"/>
                <a:gd name="T11" fmla="*/ 2 h 410"/>
                <a:gd name="T12" fmla="*/ 6 w 210"/>
                <a:gd name="T13" fmla="*/ 6 h 410"/>
                <a:gd name="T14" fmla="*/ 5 w 210"/>
                <a:gd name="T15" fmla="*/ 11 h 410"/>
                <a:gd name="T16" fmla="*/ 6 w 210"/>
                <a:gd name="T17" fmla="*/ 12 h 410"/>
                <a:gd name="T18" fmla="*/ 6 w 210"/>
                <a:gd name="T19" fmla="*/ 12 h 4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410">
                  <a:moveTo>
                    <a:pt x="210" y="390"/>
                  </a:moveTo>
                  <a:lnTo>
                    <a:pt x="199" y="410"/>
                  </a:lnTo>
                  <a:lnTo>
                    <a:pt x="0" y="384"/>
                  </a:lnTo>
                  <a:lnTo>
                    <a:pt x="80" y="145"/>
                  </a:lnTo>
                  <a:lnTo>
                    <a:pt x="94" y="0"/>
                  </a:lnTo>
                  <a:lnTo>
                    <a:pt x="159" y="83"/>
                  </a:lnTo>
                  <a:lnTo>
                    <a:pt x="206" y="224"/>
                  </a:lnTo>
                  <a:lnTo>
                    <a:pt x="187" y="364"/>
                  </a:lnTo>
                  <a:lnTo>
                    <a:pt x="210" y="3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3199" y="3597"/>
              <a:ext cx="166" cy="197"/>
            </a:xfrm>
            <a:custGeom>
              <a:avLst/>
              <a:gdLst>
                <a:gd name="T0" fmla="*/ 0 w 331"/>
                <a:gd name="T1" fmla="*/ 0 h 393"/>
                <a:gd name="T2" fmla="*/ 8 w 331"/>
                <a:gd name="T3" fmla="*/ 2 h 393"/>
                <a:gd name="T4" fmla="*/ 11 w 331"/>
                <a:gd name="T5" fmla="*/ 6 h 393"/>
                <a:gd name="T6" fmla="*/ 4 w 331"/>
                <a:gd name="T7" fmla="*/ 13 h 393"/>
                <a:gd name="T8" fmla="*/ 3 w 331"/>
                <a:gd name="T9" fmla="*/ 10 h 393"/>
                <a:gd name="T10" fmla="*/ 0 w 331"/>
                <a:gd name="T11" fmla="*/ 9 h 393"/>
                <a:gd name="T12" fmla="*/ 0 w 331"/>
                <a:gd name="T13" fmla="*/ 0 h 393"/>
                <a:gd name="T14" fmla="*/ 0 w 331"/>
                <a:gd name="T15" fmla="*/ 0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1" h="393">
                  <a:moveTo>
                    <a:pt x="0" y="0"/>
                  </a:moveTo>
                  <a:lnTo>
                    <a:pt x="234" y="48"/>
                  </a:lnTo>
                  <a:lnTo>
                    <a:pt x="331" y="177"/>
                  </a:lnTo>
                  <a:lnTo>
                    <a:pt x="124" y="393"/>
                  </a:lnTo>
                  <a:lnTo>
                    <a:pt x="88" y="304"/>
                  </a:lnTo>
                  <a:lnTo>
                    <a:pt x="0" y="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3044" y="3616"/>
              <a:ext cx="186" cy="158"/>
            </a:xfrm>
            <a:custGeom>
              <a:avLst/>
              <a:gdLst>
                <a:gd name="T0" fmla="*/ 2 w 371"/>
                <a:gd name="T1" fmla="*/ 1 h 315"/>
                <a:gd name="T2" fmla="*/ 12 w 371"/>
                <a:gd name="T3" fmla="*/ 0 h 315"/>
                <a:gd name="T4" fmla="*/ 11 w 371"/>
                <a:gd name="T5" fmla="*/ 8 h 315"/>
                <a:gd name="T6" fmla="*/ 9 w 371"/>
                <a:gd name="T7" fmla="*/ 7 h 315"/>
                <a:gd name="T8" fmla="*/ 2 w 371"/>
                <a:gd name="T9" fmla="*/ 10 h 315"/>
                <a:gd name="T10" fmla="*/ 0 w 371"/>
                <a:gd name="T11" fmla="*/ 9 h 315"/>
                <a:gd name="T12" fmla="*/ 2 w 371"/>
                <a:gd name="T13" fmla="*/ 1 h 315"/>
                <a:gd name="T14" fmla="*/ 2 w 371"/>
                <a:gd name="T15" fmla="*/ 1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1" h="315">
                  <a:moveTo>
                    <a:pt x="38" y="2"/>
                  </a:moveTo>
                  <a:lnTo>
                    <a:pt x="371" y="0"/>
                  </a:lnTo>
                  <a:lnTo>
                    <a:pt x="352" y="241"/>
                  </a:lnTo>
                  <a:lnTo>
                    <a:pt x="269" y="224"/>
                  </a:lnTo>
                  <a:lnTo>
                    <a:pt x="34" y="315"/>
                  </a:lnTo>
                  <a:lnTo>
                    <a:pt x="0" y="273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2994" y="3532"/>
              <a:ext cx="90" cy="235"/>
            </a:xfrm>
            <a:custGeom>
              <a:avLst/>
              <a:gdLst>
                <a:gd name="T0" fmla="*/ 6 w 180"/>
                <a:gd name="T1" fmla="*/ 7 h 469"/>
                <a:gd name="T2" fmla="*/ 5 w 180"/>
                <a:gd name="T3" fmla="*/ 15 h 469"/>
                <a:gd name="T4" fmla="*/ 0 w 180"/>
                <a:gd name="T5" fmla="*/ 10 h 469"/>
                <a:gd name="T6" fmla="*/ 2 w 180"/>
                <a:gd name="T7" fmla="*/ 0 h 469"/>
                <a:gd name="T8" fmla="*/ 2 w 180"/>
                <a:gd name="T9" fmla="*/ 0 h 469"/>
                <a:gd name="T10" fmla="*/ 6 w 180"/>
                <a:gd name="T11" fmla="*/ 7 h 469"/>
                <a:gd name="T12" fmla="*/ 6 w 180"/>
                <a:gd name="T13" fmla="*/ 7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" h="469">
                  <a:moveTo>
                    <a:pt x="180" y="201"/>
                  </a:moveTo>
                  <a:lnTo>
                    <a:pt x="139" y="469"/>
                  </a:lnTo>
                  <a:lnTo>
                    <a:pt x="0" y="307"/>
                  </a:lnTo>
                  <a:lnTo>
                    <a:pt x="33" y="0"/>
                  </a:lnTo>
                  <a:lnTo>
                    <a:pt x="63" y="0"/>
                  </a:lnTo>
                  <a:lnTo>
                    <a:pt x="180" y="201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2977" y="3284"/>
              <a:ext cx="540" cy="667"/>
            </a:xfrm>
            <a:custGeom>
              <a:avLst/>
              <a:gdLst>
                <a:gd name="T0" fmla="*/ 2 w 1079"/>
                <a:gd name="T1" fmla="*/ 6 h 1335"/>
                <a:gd name="T2" fmla="*/ 3 w 1079"/>
                <a:gd name="T3" fmla="*/ 5 h 1335"/>
                <a:gd name="T4" fmla="*/ 4 w 1079"/>
                <a:gd name="T5" fmla="*/ 5 h 1335"/>
                <a:gd name="T6" fmla="*/ 5 w 1079"/>
                <a:gd name="T7" fmla="*/ 5 h 1335"/>
                <a:gd name="T8" fmla="*/ 7 w 1079"/>
                <a:gd name="T9" fmla="*/ 5 h 1335"/>
                <a:gd name="T10" fmla="*/ 9 w 1079"/>
                <a:gd name="T11" fmla="*/ 5 h 1335"/>
                <a:gd name="T12" fmla="*/ 10 w 1079"/>
                <a:gd name="T13" fmla="*/ 6 h 1335"/>
                <a:gd name="T14" fmla="*/ 12 w 1079"/>
                <a:gd name="T15" fmla="*/ 6 h 1335"/>
                <a:gd name="T16" fmla="*/ 13 w 1079"/>
                <a:gd name="T17" fmla="*/ 13 h 1335"/>
                <a:gd name="T18" fmla="*/ 3 w 1079"/>
                <a:gd name="T19" fmla="*/ 15 h 1335"/>
                <a:gd name="T20" fmla="*/ 7 w 1079"/>
                <a:gd name="T21" fmla="*/ 22 h 1335"/>
                <a:gd name="T22" fmla="*/ 8 w 1079"/>
                <a:gd name="T23" fmla="*/ 21 h 1335"/>
                <a:gd name="T24" fmla="*/ 10 w 1079"/>
                <a:gd name="T25" fmla="*/ 21 h 1335"/>
                <a:gd name="T26" fmla="*/ 13 w 1079"/>
                <a:gd name="T27" fmla="*/ 21 h 1335"/>
                <a:gd name="T28" fmla="*/ 16 w 1079"/>
                <a:gd name="T29" fmla="*/ 21 h 1335"/>
                <a:gd name="T30" fmla="*/ 18 w 1079"/>
                <a:gd name="T31" fmla="*/ 21 h 1335"/>
                <a:gd name="T32" fmla="*/ 21 w 1079"/>
                <a:gd name="T33" fmla="*/ 22 h 1335"/>
                <a:gd name="T34" fmla="*/ 22 w 1079"/>
                <a:gd name="T35" fmla="*/ 23 h 1335"/>
                <a:gd name="T36" fmla="*/ 23 w 1079"/>
                <a:gd name="T37" fmla="*/ 31 h 1335"/>
                <a:gd name="T38" fmla="*/ 9 w 1079"/>
                <a:gd name="T39" fmla="*/ 34 h 1335"/>
                <a:gd name="T40" fmla="*/ 17 w 1079"/>
                <a:gd name="T41" fmla="*/ 41 h 1335"/>
                <a:gd name="T42" fmla="*/ 19 w 1079"/>
                <a:gd name="T43" fmla="*/ 41 h 1335"/>
                <a:gd name="T44" fmla="*/ 21 w 1079"/>
                <a:gd name="T45" fmla="*/ 41 h 1335"/>
                <a:gd name="T46" fmla="*/ 24 w 1079"/>
                <a:gd name="T47" fmla="*/ 40 h 1335"/>
                <a:gd name="T48" fmla="*/ 28 w 1079"/>
                <a:gd name="T49" fmla="*/ 39 h 1335"/>
                <a:gd name="T50" fmla="*/ 31 w 1079"/>
                <a:gd name="T51" fmla="*/ 37 h 1335"/>
                <a:gd name="T52" fmla="*/ 33 w 1079"/>
                <a:gd name="T53" fmla="*/ 34 h 1335"/>
                <a:gd name="T54" fmla="*/ 34 w 1079"/>
                <a:gd name="T55" fmla="*/ 31 h 1335"/>
                <a:gd name="T56" fmla="*/ 34 w 1079"/>
                <a:gd name="T57" fmla="*/ 26 h 1335"/>
                <a:gd name="T58" fmla="*/ 26 w 1079"/>
                <a:gd name="T59" fmla="*/ 18 h 1335"/>
                <a:gd name="T60" fmla="*/ 24 w 1079"/>
                <a:gd name="T61" fmla="*/ 18 h 1335"/>
                <a:gd name="T62" fmla="*/ 24 w 1079"/>
                <a:gd name="T63" fmla="*/ 18 h 1335"/>
                <a:gd name="T64" fmla="*/ 23 w 1079"/>
                <a:gd name="T65" fmla="*/ 18 h 1335"/>
                <a:gd name="T66" fmla="*/ 23 w 1079"/>
                <a:gd name="T67" fmla="*/ 17 h 1335"/>
                <a:gd name="T68" fmla="*/ 22 w 1079"/>
                <a:gd name="T69" fmla="*/ 17 h 1335"/>
                <a:gd name="T70" fmla="*/ 22 w 1079"/>
                <a:gd name="T71" fmla="*/ 17 h 1335"/>
                <a:gd name="T72" fmla="*/ 21 w 1079"/>
                <a:gd name="T73" fmla="*/ 17 h 1335"/>
                <a:gd name="T74" fmla="*/ 21 w 1079"/>
                <a:gd name="T75" fmla="*/ 17 h 1335"/>
                <a:gd name="T76" fmla="*/ 21 w 1079"/>
                <a:gd name="T77" fmla="*/ 17 h 1335"/>
                <a:gd name="T78" fmla="*/ 22 w 1079"/>
                <a:gd name="T79" fmla="*/ 16 h 1335"/>
                <a:gd name="T80" fmla="*/ 22 w 1079"/>
                <a:gd name="T81" fmla="*/ 16 h 1335"/>
                <a:gd name="T82" fmla="*/ 23 w 1079"/>
                <a:gd name="T83" fmla="*/ 14 h 1335"/>
                <a:gd name="T84" fmla="*/ 24 w 1079"/>
                <a:gd name="T85" fmla="*/ 13 h 1335"/>
                <a:gd name="T86" fmla="*/ 24 w 1079"/>
                <a:gd name="T87" fmla="*/ 11 h 1335"/>
                <a:gd name="T88" fmla="*/ 23 w 1079"/>
                <a:gd name="T89" fmla="*/ 9 h 1335"/>
                <a:gd name="T90" fmla="*/ 22 w 1079"/>
                <a:gd name="T91" fmla="*/ 6 h 1335"/>
                <a:gd name="T92" fmla="*/ 11 w 1079"/>
                <a:gd name="T93" fmla="*/ 0 h 1335"/>
                <a:gd name="T94" fmla="*/ 2 w 1079"/>
                <a:gd name="T95" fmla="*/ 6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1335">
                  <a:moveTo>
                    <a:pt x="63" y="194"/>
                  </a:moveTo>
                  <a:lnTo>
                    <a:pt x="64" y="193"/>
                  </a:lnTo>
                  <a:lnTo>
                    <a:pt x="71" y="191"/>
                  </a:lnTo>
                  <a:lnTo>
                    <a:pt x="82" y="190"/>
                  </a:lnTo>
                  <a:lnTo>
                    <a:pt x="97" y="189"/>
                  </a:lnTo>
                  <a:lnTo>
                    <a:pt x="113" y="186"/>
                  </a:lnTo>
                  <a:lnTo>
                    <a:pt x="133" y="185"/>
                  </a:lnTo>
                  <a:lnTo>
                    <a:pt x="157" y="185"/>
                  </a:lnTo>
                  <a:lnTo>
                    <a:pt x="182" y="185"/>
                  </a:lnTo>
                  <a:lnTo>
                    <a:pt x="207" y="184"/>
                  </a:lnTo>
                  <a:lnTo>
                    <a:pt x="234" y="185"/>
                  </a:lnTo>
                  <a:lnTo>
                    <a:pt x="261" y="186"/>
                  </a:lnTo>
                  <a:lnTo>
                    <a:pt x="290" y="191"/>
                  </a:lnTo>
                  <a:lnTo>
                    <a:pt x="317" y="195"/>
                  </a:lnTo>
                  <a:lnTo>
                    <a:pt x="343" y="203"/>
                  </a:lnTo>
                  <a:lnTo>
                    <a:pt x="367" y="211"/>
                  </a:lnTo>
                  <a:lnTo>
                    <a:pt x="392" y="225"/>
                  </a:lnTo>
                  <a:lnTo>
                    <a:pt x="400" y="420"/>
                  </a:lnTo>
                  <a:lnTo>
                    <a:pt x="276" y="477"/>
                  </a:lnTo>
                  <a:lnTo>
                    <a:pt x="74" y="486"/>
                  </a:lnTo>
                  <a:lnTo>
                    <a:pt x="214" y="708"/>
                  </a:lnTo>
                  <a:lnTo>
                    <a:pt x="218" y="706"/>
                  </a:lnTo>
                  <a:lnTo>
                    <a:pt x="233" y="703"/>
                  </a:lnTo>
                  <a:lnTo>
                    <a:pt x="253" y="698"/>
                  </a:lnTo>
                  <a:lnTo>
                    <a:pt x="283" y="694"/>
                  </a:lnTo>
                  <a:lnTo>
                    <a:pt x="316" y="689"/>
                  </a:lnTo>
                  <a:lnTo>
                    <a:pt x="354" y="684"/>
                  </a:lnTo>
                  <a:lnTo>
                    <a:pt x="395" y="681"/>
                  </a:lnTo>
                  <a:lnTo>
                    <a:pt x="440" y="681"/>
                  </a:lnTo>
                  <a:lnTo>
                    <a:pt x="483" y="681"/>
                  </a:lnTo>
                  <a:lnTo>
                    <a:pt x="527" y="684"/>
                  </a:lnTo>
                  <a:lnTo>
                    <a:pt x="569" y="690"/>
                  </a:lnTo>
                  <a:lnTo>
                    <a:pt x="610" y="703"/>
                  </a:lnTo>
                  <a:lnTo>
                    <a:pt x="644" y="717"/>
                  </a:lnTo>
                  <a:lnTo>
                    <a:pt x="676" y="739"/>
                  </a:lnTo>
                  <a:lnTo>
                    <a:pt x="699" y="766"/>
                  </a:lnTo>
                  <a:lnTo>
                    <a:pt x="718" y="799"/>
                  </a:lnTo>
                  <a:lnTo>
                    <a:pt x="713" y="1002"/>
                  </a:lnTo>
                  <a:lnTo>
                    <a:pt x="544" y="1114"/>
                  </a:lnTo>
                  <a:lnTo>
                    <a:pt x="272" y="1111"/>
                  </a:lnTo>
                  <a:lnTo>
                    <a:pt x="529" y="1335"/>
                  </a:lnTo>
                  <a:lnTo>
                    <a:pt x="535" y="1335"/>
                  </a:lnTo>
                  <a:lnTo>
                    <a:pt x="552" y="1333"/>
                  </a:lnTo>
                  <a:lnTo>
                    <a:pt x="580" y="1328"/>
                  </a:lnTo>
                  <a:lnTo>
                    <a:pt x="618" y="1326"/>
                  </a:lnTo>
                  <a:lnTo>
                    <a:pt x="660" y="1318"/>
                  </a:lnTo>
                  <a:lnTo>
                    <a:pt x="709" y="1308"/>
                  </a:lnTo>
                  <a:lnTo>
                    <a:pt x="761" y="1294"/>
                  </a:lnTo>
                  <a:lnTo>
                    <a:pt x="814" y="1277"/>
                  </a:lnTo>
                  <a:lnTo>
                    <a:pt x="865" y="1256"/>
                  </a:lnTo>
                  <a:lnTo>
                    <a:pt x="916" y="1229"/>
                  </a:lnTo>
                  <a:lnTo>
                    <a:pt x="962" y="1197"/>
                  </a:lnTo>
                  <a:lnTo>
                    <a:pt x="1004" y="1160"/>
                  </a:lnTo>
                  <a:lnTo>
                    <a:pt x="1037" y="1115"/>
                  </a:lnTo>
                  <a:lnTo>
                    <a:pt x="1063" y="1064"/>
                  </a:lnTo>
                  <a:lnTo>
                    <a:pt x="1078" y="1007"/>
                  </a:lnTo>
                  <a:lnTo>
                    <a:pt x="1079" y="942"/>
                  </a:lnTo>
                  <a:lnTo>
                    <a:pt x="1064" y="835"/>
                  </a:lnTo>
                  <a:lnTo>
                    <a:pt x="974" y="680"/>
                  </a:lnTo>
                  <a:lnTo>
                    <a:pt x="823" y="590"/>
                  </a:lnTo>
                  <a:lnTo>
                    <a:pt x="758" y="583"/>
                  </a:lnTo>
                  <a:lnTo>
                    <a:pt x="754" y="582"/>
                  </a:lnTo>
                  <a:lnTo>
                    <a:pt x="748" y="581"/>
                  </a:lnTo>
                  <a:lnTo>
                    <a:pt x="744" y="578"/>
                  </a:lnTo>
                  <a:lnTo>
                    <a:pt x="739" y="577"/>
                  </a:lnTo>
                  <a:lnTo>
                    <a:pt x="732" y="577"/>
                  </a:lnTo>
                  <a:lnTo>
                    <a:pt x="727" y="576"/>
                  </a:lnTo>
                  <a:lnTo>
                    <a:pt x="718" y="573"/>
                  </a:lnTo>
                  <a:lnTo>
                    <a:pt x="712" y="570"/>
                  </a:lnTo>
                  <a:lnTo>
                    <a:pt x="702" y="569"/>
                  </a:lnTo>
                  <a:lnTo>
                    <a:pt x="694" y="568"/>
                  </a:lnTo>
                  <a:lnTo>
                    <a:pt x="683" y="565"/>
                  </a:lnTo>
                  <a:lnTo>
                    <a:pt x="674" y="564"/>
                  </a:lnTo>
                  <a:lnTo>
                    <a:pt x="661" y="563"/>
                  </a:lnTo>
                  <a:lnTo>
                    <a:pt x="652" y="563"/>
                  </a:lnTo>
                  <a:lnTo>
                    <a:pt x="652" y="560"/>
                  </a:lnTo>
                  <a:lnTo>
                    <a:pt x="655" y="558"/>
                  </a:lnTo>
                  <a:lnTo>
                    <a:pt x="661" y="553"/>
                  </a:lnTo>
                  <a:lnTo>
                    <a:pt x="671" y="546"/>
                  </a:lnTo>
                  <a:lnTo>
                    <a:pt x="680" y="537"/>
                  </a:lnTo>
                  <a:lnTo>
                    <a:pt x="691" y="526"/>
                  </a:lnTo>
                  <a:lnTo>
                    <a:pt x="704" y="512"/>
                  </a:lnTo>
                  <a:lnTo>
                    <a:pt x="716" y="496"/>
                  </a:lnTo>
                  <a:lnTo>
                    <a:pt x="725" y="477"/>
                  </a:lnTo>
                  <a:lnTo>
                    <a:pt x="732" y="454"/>
                  </a:lnTo>
                  <a:lnTo>
                    <a:pt x="738" y="430"/>
                  </a:lnTo>
                  <a:lnTo>
                    <a:pt x="740" y="405"/>
                  </a:lnTo>
                  <a:lnTo>
                    <a:pt x="739" y="373"/>
                  </a:lnTo>
                  <a:lnTo>
                    <a:pt x="735" y="340"/>
                  </a:lnTo>
                  <a:lnTo>
                    <a:pt x="725" y="304"/>
                  </a:lnTo>
                  <a:lnTo>
                    <a:pt x="712" y="264"/>
                  </a:lnTo>
                  <a:lnTo>
                    <a:pt x="689" y="203"/>
                  </a:lnTo>
                  <a:lnTo>
                    <a:pt x="504" y="64"/>
                  </a:lnTo>
                  <a:lnTo>
                    <a:pt x="335" y="0"/>
                  </a:lnTo>
                  <a:lnTo>
                    <a:pt x="0" y="21"/>
                  </a:lnTo>
                  <a:lnTo>
                    <a:pt x="63" y="194"/>
                  </a:lnTo>
                  <a:close/>
                </a:path>
              </a:pathLst>
            </a:custGeom>
            <a:solidFill>
              <a:srgbClr val="EA6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2470" y="2805"/>
              <a:ext cx="597" cy="150"/>
            </a:xfrm>
            <a:custGeom>
              <a:avLst/>
              <a:gdLst>
                <a:gd name="T0" fmla="*/ 0 w 1195"/>
                <a:gd name="T1" fmla="*/ 4 h 300"/>
                <a:gd name="T2" fmla="*/ 13 w 1195"/>
                <a:gd name="T3" fmla="*/ 3 h 300"/>
                <a:gd name="T4" fmla="*/ 31 w 1195"/>
                <a:gd name="T5" fmla="*/ 0 h 300"/>
                <a:gd name="T6" fmla="*/ 37 w 1195"/>
                <a:gd name="T7" fmla="*/ 5 h 300"/>
                <a:gd name="T8" fmla="*/ 37 w 1195"/>
                <a:gd name="T9" fmla="*/ 6 h 300"/>
                <a:gd name="T10" fmla="*/ 0 w 1195"/>
                <a:gd name="T11" fmla="*/ 10 h 300"/>
                <a:gd name="T12" fmla="*/ 0 w 1195"/>
                <a:gd name="T13" fmla="*/ 4 h 300"/>
                <a:gd name="T14" fmla="*/ 0 w 1195"/>
                <a:gd name="T15" fmla="*/ 4 h 3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5" h="300">
                  <a:moveTo>
                    <a:pt x="31" y="107"/>
                  </a:moveTo>
                  <a:lnTo>
                    <a:pt x="416" y="83"/>
                  </a:lnTo>
                  <a:lnTo>
                    <a:pt x="1016" y="0"/>
                  </a:lnTo>
                  <a:lnTo>
                    <a:pt x="1195" y="129"/>
                  </a:lnTo>
                  <a:lnTo>
                    <a:pt x="1191" y="170"/>
                  </a:lnTo>
                  <a:lnTo>
                    <a:pt x="0" y="300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FF0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2638" y="2726"/>
              <a:ext cx="141" cy="206"/>
            </a:xfrm>
            <a:custGeom>
              <a:avLst/>
              <a:gdLst>
                <a:gd name="T0" fmla="*/ 0 w 281"/>
                <a:gd name="T1" fmla="*/ 0 h 412"/>
                <a:gd name="T2" fmla="*/ 3 w 281"/>
                <a:gd name="T3" fmla="*/ 9 h 412"/>
                <a:gd name="T4" fmla="*/ 9 w 281"/>
                <a:gd name="T5" fmla="*/ 13 h 412"/>
                <a:gd name="T6" fmla="*/ 6 w 281"/>
                <a:gd name="T7" fmla="*/ 1 h 412"/>
                <a:gd name="T8" fmla="*/ 0 w 281"/>
                <a:gd name="T9" fmla="*/ 0 h 412"/>
                <a:gd name="T10" fmla="*/ 0 w 281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412">
                  <a:moveTo>
                    <a:pt x="0" y="0"/>
                  </a:moveTo>
                  <a:lnTo>
                    <a:pt x="72" y="262"/>
                  </a:lnTo>
                  <a:lnTo>
                    <a:pt x="281" y="412"/>
                  </a:lnTo>
                  <a:lnTo>
                    <a:pt x="18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2612" y="2743"/>
              <a:ext cx="253" cy="260"/>
            </a:xfrm>
            <a:custGeom>
              <a:avLst/>
              <a:gdLst>
                <a:gd name="T0" fmla="*/ 0 w 507"/>
                <a:gd name="T1" fmla="*/ 11 h 522"/>
                <a:gd name="T2" fmla="*/ 8 w 507"/>
                <a:gd name="T3" fmla="*/ 10 h 522"/>
                <a:gd name="T4" fmla="*/ 7 w 507"/>
                <a:gd name="T5" fmla="*/ 1 h 522"/>
                <a:gd name="T6" fmla="*/ 12 w 507"/>
                <a:gd name="T7" fmla="*/ 0 h 522"/>
                <a:gd name="T8" fmla="*/ 15 w 507"/>
                <a:gd name="T9" fmla="*/ 14 h 522"/>
                <a:gd name="T10" fmla="*/ 1 w 507"/>
                <a:gd name="T11" fmla="*/ 16 h 522"/>
                <a:gd name="T12" fmla="*/ 0 w 507"/>
                <a:gd name="T13" fmla="*/ 11 h 522"/>
                <a:gd name="T14" fmla="*/ 0 w 507"/>
                <a:gd name="T15" fmla="*/ 11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22">
                  <a:moveTo>
                    <a:pt x="0" y="375"/>
                  </a:moveTo>
                  <a:lnTo>
                    <a:pt x="285" y="343"/>
                  </a:lnTo>
                  <a:lnTo>
                    <a:pt x="236" y="56"/>
                  </a:lnTo>
                  <a:lnTo>
                    <a:pt x="394" y="0"/>
                  </a:lnTo>
                  <a:lnTo>
                    <a:pt x="507" y="449"/>
                  </a:lnTo>
                  <a:lnTo>
                    <a:pt x="40" y="522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2763" y="2877"/>
              <a:ext cx="304" cy="372"/>
            </a:xfrm>
            <a:custGeom>
              <a:avLst/>
              <a:gdLst>
                <a:gd name="T0" fmla="*/ 0 w 608"/>
                <a:gd name="T1" fmla="*/ 9 h 744"/>
                <a:gd name="T2" fmla="*/ 2 w 608"/>
                <a:gd name="T3" fmla="*/ 21 h 744"/>
                <a:gd name="T4" fmla="*/ 10 w 608"/>
                <a:gd name="T5" fmla="*/ 24 h 744"/>
                <a:gd name="T6" fmla="*/ 9 w 608"/>
                <a:gd name="T7" fmla="*/ 7 h 744"/>
                <a:gd name="T8" fmla="*/ 19 w 608"/>
                <a:gd name="T9" fmla="*/ 5 h 744"/>
                <a:gd name="T10" fmla="*/ 19 w 608"/>
                <a:gd name="T11" fmla="*/ 0 h 744"/>
                <a:gd name="T12" fmla="*/ 6 w 608"/>
                <a:gd name="T13" fmla="*/ 2 h 744"/>
                <a:gd name="T14" fmla="*/ 5 w 608"/>
                <a:gd name="T15" fmla="*/ 8 h 744"/>
                <a:gd name="T16" fmla="*/ 0 w 608"/>
                <a:gd name="T17" fmla="*/ 9 h 744"/>
                <a:gd name="T18" fmla="*/ 0 w 608"/>
                <a:gd name="T19" fmla="*/ 9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8" h="744">
                  <a:moveTo>
                    <a:pt x="0" y="285"/>
                  </a:moveTo>
                  <a:lnTo>
                    <a:pt x="42" y="664"/>
                  </a:lnTo>
                  <a:lnTo>
                    <a:pt x="297" y="744"/>
                  </a:lnTo>
                  <a:lnTo>
                    <a:pt x="273" y="221"/>
                  </a:lnTo>
                  <a:lnTo>
                    <a:pt x="608" y="152"/>
                  </a:lnTo>
                  <a:lnTo>
                    <a:pt x="604" y="0"/>
                  </a:lnTo>
                  <a:lnTo>
                    <a:pt x="168" y="54"/>
                  </a:lnTo>
                  <a:lnTo>
                    <a:pt x="155" y="23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2640" y="2729"/>
              <a:ext cx="425" cy="543"/>
            </a:xfrm>
            <a:custGeom>
              <a:avLst/>
              <a:gdLst>
                <a:gd name="T0" fmla="*/ 10 w 849"/>
                <a:gd name="T1" fmla="*/ 2 h 1086"/>
                <a:gd name="T2" fmla="*/ 12 w 849"/>
                <a:gd name="T3" fmla="*/ 15 h 1086"/>
                <a:gd name="T4" fmla="*/ 0 w 849"/>
                <a:gd name="T5" fmla="*/ 16 h 1086"/>
                <a:gd name="T6" fmla="*/ 2 w 849"/>
                <a:gd name="T7" fmla="*/ 20 h 1086"/>
                <a:gd name="T8" fmla="*/ 13 w 849"/>
                <a:gd name="T9" fmla="*/ 19 h 1086"/>
                <a:gd name="T10" fmla="*/ 15 w 849"/>
                <a:gd name="T11" fmla="*/ 33 h 1086"/>
                <a:gd name="T12" fmla="*/ 20 w 849"/>
                <a:gd name="T13" fmla="*/ 34 h 1086"/>
                <a:gd name="T14" fmla="*/ 18 w 849"/>
                <a:gd name="T15" fmla="*/ 18 h 1086"/>
                <a:gd name="T16" fmla="*/ 27 w 849"/>
                <a:gd name="T17" fmla="*/ 16 h 1086"/>
                <a:gd name="T18" fmla="*/ 27 w 849"/>
                <a:gd name="T19" fmla="*/ 12 h 1086"/>
                <a:gd name="T20" fmla="*/ 17 w 849"/>
                <a:gd name="T21" fmla="*/ 14 h 1086"/>
                <a:gd name="T22" fmla="*/ 15 w 849"/>
                <a:gd name="T23" fmla="*/ 1 h 1086"/>
                <a:gd name="T24" fmla="*/ 12 w 849"/>
                <a:gd name="T25" fmla="*/ 0 h 1086"/>
                <a:gd name="T26" fmla="*/ 10 w 849"/>
                <a:gd name="T27" fmla="*/ 2 h 1086"/>
                <a:gd name="T28" fmla="*/ 10 w 849"/>
                <a:gd name="T29" fmla="*/ 2 h 1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49" h="1086">
                  <a:moveTo>
                    <a:pt x="317" y="37"/>
                  </a:moveTo>
                  <a:lnTo>
                    <a:pt x="374" y="452"/>
                  </a:lnTo>
                  <a:lnTo>
                    <a:pt x="0" y="511"/>
                  </a:lnTo>
                  <a:lnTo>
                    <a:pt x="34" y="634"/>
                  </a:lnTo>
                  <a:lnTo>
                    <a:pt x="391" y="585"/>
                  </a:lnTo>
                  <a:lnTo>
                    <a:pt x="464" y="1045"/>
                  </a:lnTo>
                  <a:lnTo>
                    <a:pt x="617" y="1086"/>
                  </a:lnTo>
                  <a:lnTo>
                    <a:pt x="552" y="554"/>
                  </a:lnTo>
                  <a:lnTo>
                    <a:pt x="842" y="504"/>
                  </a:lnTo>
                  <a:lnTo>
                    <a:pt x="849" y="378"/>
                  </a:lnTo>
                  <a:lnTo>
                    <a:pt x="518" y="424"/>
                  </a:lnTo>
                  <a:lnTo>
                    <a:pt x="473" y="21"/>
                  </a:lnTo>
                  <a:lnTo>
                    <a:pt x="370" y="0"/>
                  </a:lnTo>
                  <a:lnTo>
                    <a:pt x="317" y="37"/>
                  </a:lnTo>
                  <a:close/>
                </a:path>
              </a:pathLst>
            </a:custGeom>
            <a:solidFill>
              <a:srgbClr val="198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2638" y="2678"/>
              <a:ext cx="249" cy="109"/>
            </a:xfrm>
            <a:custGeom>
              <a:avLst/>
              <a:gdLst>
                <a:gd name="T0" fmla="*/ 0 w 496"/>
                <a:gd name="T1" fmla="*/ 4 h 218"/>
                <a:gd name="T2" fmla="*/ 6 w 496"/>
                <a:gd name="T3" fmla="*/ 7 h 218"/>
                <a:gd name="T4" fmla="*/ 16 w 496"/>
                <a:gd name="T5" fmla="*/ 5 h 218"/>
                <a:gd name="T6" fmla="*/ 11 w 496"/>
                <a:gd name="T7" fmla="*/ 0 h 218"/>
                <a:gd name="T8" fmla="*/ 0 w 496"/>
                <a:gd name="T9" fmla="*/ 4 h 218"/>
                <a:gd name="T10" fmla="*/ 0 w 496"/>
                <a:gd name="T11" fmla="*/ 4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6" h="218">
                  <a:moveTo>
                    <a:pt x="0" y="102"/>
                  </a:moveTo>
                  <a:lnTo>
                    <a:pt x="186" y="218"/>
                  </a:lnTo>
                  <a:lnTo>
                    <a:pt x="496" y="136"/>
                  </a:lnTo>
                  <a:lnTo>
                    <a:pt x="32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2631" y="3278"/>
              <a:ext cx="111" cy="127"/>
            </a:xfrm>
            <a:custGeom>
              <a:avLst/>
              <a:gdLst>
                <a:gd name="T0" fmla="*/ 0 w 220"/>
                <a:gd name="T1" fmla="*/ 0 h 254"/>
                <a:gd name="T2" fmla="*/ 7 w 220"/>
                <a:gd name="T3" fmla="*/ 1 h 254"/>
                <a:gd name="T4" fmla="*/ 7 w 220"/>
                <a:gd name="T5" fmla="*/ 6 h 254"/>
                <a:gd name="T6" fmla="*/ 5 w 220"/>
                <a:gd name="T7" fmla="*/ 7 h 254"/>
                <a:gd name="T8" fmla="*/ 1 w 220"/>
                <a:gd name="T9" fmla="*/ 8 h 254"/>
                <a:gd name="T10" fmla="*/ 0 w 220"/>
                <a:gd name="T11" fmla="*/ 0 h 254"/>
                <a:gd name="T12" fmla="*/ 0 w 220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254">
                  <a:moveTo>
                    <a:pt x="0" y="0"/>
                  </a:moveTo>
                  <a:lnTo>
                    <a:pt x="220" y="24"/>
                  </a:lnTo>
                  <a:lnTo>
                    <a:pt x="205" y="189"/>
                  </a:lnTo>
                  <a:lnTo>
                    <a:pt x="151" y="194"/>
                  </a:lnTo>
                  <a:lnTo>
                    <a:pt x="9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2655" y="3284"/>
              <a:ext cx="116" cy="101"/>
            </a:xfrm>
            <a:custGeom>
              <a:avLst/>
              <a:gdLst>
                <a:gd name="T0" fmla="*/ 0 w 231"/>
                <a:gd name="T1" fmla="*/ 1 h 203"/>
                <a:gd name="T2" fmla="*/ 5 w 231"/>
                <a:gd name="T3" fmla="*/ 5 h 203"/>
                <a:gd name="T4" fmla="*/ 8 w 231"/>
                <a:gd name="T5" fmla="*/ 6 h 203"/>
                <a:gd name="T6" fmla="*/ 6 w 231"/>
                <a:gd name="T7" fmla="*/ 0 h 203"/>
                <a:gd name="T8" fmla="*/ 0 w 231"/>
                <a:gd name="T9" fmla="*/ 1 h 203"/>
                <a:gd name="T10" fmla="*/ 0 w 231"/>
                <a:gd name="T11" fmla="*/ 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1" h="203">
                  <a:moveTo>
                    <a:pt x="0" y="46"/>
                  </a:moveTo>
                  <a:lnTo>
                    <a:pt x="144" y="175"/>
                  </a:lnTo>
                  <a:lnTo>
                    <a:pt x="231" y="203"/>
                  </a:lnTo>
                  <a:lnTo>
                    <a:pt x="19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2793" y="3217"/>
              <a:ext cx="224" cy="321"/>
            </a:xfrm>
            <a:custGeom>
              <a:avLst/>
              <a:gdLst>
                <a:gd name="T0" fmla="*/ 0 w 449"/>
                <a:gd name="T1" fmla="*/ 0 h 643"/>
                <a:gd name="T2" fmla="*/ 7 w 449"/>
                <a:gd name="T3" fmla="*/ 2 h 643"/>
                <a:gd name="T4" fmla="*/ 11 w 449"/>
                <a:gd name="T5" fmla="*/ 4 h 643"/>
                <a:gd name="T6" fmla="*/ 14 w 449"/>
                <a:gd name="T7" fmla="*/ 13 h 643"/>
                <a:gd name="T8" fmla="*/ 13 w 449"/>
                <a:gd name="T9" fmla="*/ 20 h 643"/>
                <a:gd name="T10" fmla="*/ 2 w 449"/>
                <a:gd name="T11" fmla="*/ 16 h 643"/>
                <a:gd name="T12" fmla="*/ 0 w 449"/>
                <a:gd name="T13" fmla="*/ 0 h 643"/>
                <a:gd name="T14" fmla="*/ 0 w 449"/>
                <a:gd name="T15" fmla="*/ 0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9" h="643">
                  <a:moveTo>
                    <a:pt x="0" y="0"/>
                  </a:moveTo>
                  <a:lnTo>
                    <a:pt x="252" y="74"/>
                  </a:lnTo>
                  <a:lnTo>
                    <a:pt x="376" y="157"/>
                  </a:lnTo>
                  <a:lnTo>
                    <a:pt x="449" y="419"/>
                  </a:lnTo>
                  <a:lnTo>
                    <a:pt x="436" y="643"/>
                  </a:lnTo>
                  <a:lnTo>
                    <a:pt x="70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2495" y="3440"/>
              <a:ext cx="524" cy="515"/>
            </a:xfrm>
            <a:custGeom>
              <a:avLst/>
              <a:gdLst>
                <a:gd name="T0" fmla="*/ 24 w 1047"/>
                <a:gd name="T1" fmla="*/ 0 h 1031"/>
                <a:gd name="T2" fmla="*/ 33 w 1047"/>
                <a:gd name="T3" fmla="*/ 4 h 1031"/>
                <a:gd name="T4" fmla="*/ 27 w 1047"/>
                <a:gd name="T5" fmla="*/ 10 h 1031"/>
                <a:gd name="T6" fmla="*/ 18 w 1047"/>
                <a:gd name="T7" fmla="*/ 15 h 1031"/>
                <a:gd name="T8" fmla="*/ 20 w 1047"/>
                <a:gd name="T9" fmla="*/ 16 h 1031"/>
                <a:gd name="T10" fmla="*/ 26 w 1047"/>
                <a:gd name="T11" fmla="*/ 17 h 1031"/>
                <a:gd name="T12" fmla="*/ 24 w 1047"/>
                <a:gd name="T13" fmla="*/ 26 h 1031"/>
                <a:gd name="T14" fmla="*/ 10 w 1047"/>
                <a:gd name="T15" fmla="*/ 32 h 1031"/>
                <a:gd name="T16" fmla="*/ 0 w 1047"/>
                <a:gd name="T17" fmla="*/ 15 h 1031"/>
                <a:gd name="T18" fmla="*/ 24 w 1047"/>
                <a:gd name="T19" fmla="*/ 0 h 1031"/>
                <a:gd name="T20" fmla="*/ 24 w 1047"/>
                <a:gd name="T21" fmla="*/ 0 h 10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1031">
                  <a:moveTo>
                    <a:pt x="739" y="0"/>
                  </a:moveTo>
                  <a:lnTo>
                    <a:pt x="1047" y="158"/>
                  </a:lnTo>
                  <a:lnTo>
                    <a:pt x="842" y="339"/>
                  </a:lnTo>
                  <a:lnTo>
                    <a:pt x="571" y="496"/>
                  </a:lnTo>
                  <a:lnTo>
                    <a:pt x="630" y="528"/>
                  </a:lnTo>
                  <a:lnTo>
                    <a:pt x="812" y="564"/>
                  </a:lnTo>
                  <a:lnTo>
                    <a:pt x="763" y="860"/>
                  </a:lnTo>
                  <a:lnTo>
                    <a:pt x="306" y="1031"/>
                  </a:lnTo>
                  <a:lnTo>
                    <a:pt x="0" y="504"/>
                  </a:lnTo>
                  <a:lnTo>
                    <a:pt x="739" y="0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2527" y="3691"/>
              <a:ext cx="377" cy="63"/>
            </a:xfrm>
            <a:custGeom>
              <a:avLst/>
              <a:gdLst>
                <a:gd name="T0" fmla="*/ 11 w 752"/>
                <a:gd name="T1" fmla="*/ 4 h 125"/>
                <a:gd name="T2" fmla="*/ 24 w 752"/>
                <a:gd name="T3" fmla="*/ 3 h 125"/>
                <a:gd name="T4" fmla="*/ 16 w 752"/>
                <a:gd name="T5" fmla="*/ 0 h 125"/>
                <a:gd name="T6" fmla="*/ 0 w 752"/>
                <a:gd name="T7" fmla="*/ 1 h 125"/>
                <a:gd name="T8" fmla="*/ 11 w 752"/>
                <a:gd name="T9" fmla="*/ 4 h 125"/>
                <a:gd name="T10" fmla="*/ 11 w 752"/>
                <a:gd name="T11" fmla="*/ 4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2" h="125">
                  <a:moveTo>
                    <a:pt x="351" y="125"/>
                  </a:moveTo>
                  <a:lnTo>
                    <a:pt x="752" y="67"/>
                  </a:lnTo>
                  <a:lnTo>
                    <a:pt x="490" y="0"/>
                  </a:lnTo>
                  <a:lnTo>
                    <a:pt x="0" y="22"/>
                  </a:lnTo>
                  <a:lnTo>
                    <a:pt x="351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2285" y="3204"/>
              <a:ext cx="598" cy="737"/>
            </a:xfrm>
            <a:custGeom>
              <a:avLst/>
              <a:gdLst>
                <a:gd name="T0" fmla="*/ 32 w 1197"/>
                <a:gd name="T1" fmla="*/ 2 h 1474"/>
                <a:gd name="T2" fmla="*/ 33 w 1197"/>
                <a:gd name="T3" fmla="*/ 2 h 1474"/>
                <a:gd name="T4" fmla="*/ 33 w 1197"/>
                <a:gd name="T5" fmla="*/ 2 h 1474"/>
                <a:gd name="T6" fmla="*/ 34 w 1197"/>
                <a:gd name="T7" fmla="*/ 3 h 1474"/>
                <a:gd name="T8" fmla="*/ 34 w 1197"/>
                <a:gd name="T9" fmla="*/ 4 h 1474"/>
                <a:gd name="T10" fmla="*/ 35 w 1197"/>
                <a:gd name="T11" fmla="*/ 4 h 1474"/>
                <a:gd name="T12" fmla="*/ 35 w 1197"/>
                <a:gd name="T13" fmla="*/ 5 h 1474"/>
                <a:gd name="T14" fmla="*/ 35 w 1197"/>
                <a:gd name="T15" fmla="*/ 6 h 1474"/>
                <a:gd name="T16" fmla="*/ 36 w 1197"/>
                <a:gd name="T17" fmla="*/ 7 h 1474"/>
                <a:gd name="T18" fmla="*/ 36 w 1197"/>
                <a:gd name="T19" fmla="*/ 8 h 1474"/>
                <a:gd name="T20" fmla="*/ 37 w 1197"/>
                <a:gd name="T21" fmla="*/ 9 h 1474"/>
                <a:gd name="T22" fmla="*/ 37 w 1197"/>
                <a:gd name="T23" fmla="*/ 10 h 1474"/>
                <a:gd name="T24" fmla="*/ 37 w 1197"/>
                <a:gd name="T25" fmla="*/ 12 h 1474"/>
                <a:gd name="T26" fmla="*/ 37 w 1197"/>
                <a:gd name="T27" fmla="*/ 13 h 1474"/>
                <a:gd name="T28" fmla="*/ 37 w 1197"/>
                <a:gd name="T29" fmla="*/ 14 h 1474"/>
                <a:gd name="T30" fmla="*/ 37 w 1197"/>
                <a:gd name="T31" fmla="*/ 15 h 1474"/>
                <a:gd name="T32" fmla="*/ 37 w 1197"/>
                <a:gd name="T33" fmla="*/ 17 h 1474"/>
                <a:gd name="T34" fmla="*/ 36 w 1197"/>
                <a:gd name="T35" fmla="*/ 18 h 1474"/>
                <a:gd name="T36" fmla="*/ 36 w 1197"/>
                <a:gd name="T37" fmla="*/ 19 h 1474"/>
                <a:gd name="T38" fmla="*/ 35 w 1197"/>
                <a:gd name="T39" fmla="*/ 20 h 1474"/>
                <a:gd name="T40" fmla="*/ 35 w 1197"/>
                <a:gd name="T41" fmla="*/ 21 h 1474"/>
                <a:gd name="T42" fmla="*/ 34 w 1197"/>
                <a:gd name="T43" fmla="*/ 22 h 1474"/>
                <a:gd name="T44" fmla="*/ 33 w 1197"/>
                <a:gd name="T45" fmla="*/ 23 h 1474"/>
                <a:gd name="T46" fmla="*/ 32 w 1197"/>
                <a:gd name="T47" fmla="*/ 24 h 1474"/>
                <a:gd name="T48" fmla="*/ 31 w 1197"/>
                <a:gd name="T49" fmla="*/ 25 h 1474"/>
                <a:gd name="T50" fmla="*/ 30 w 1197"/>
                <a:gd name="T51" fmla="*/ 26 h 1474"/>
                <a:gd name="T52" fmla="*/ 28 w 1197"/>
                <a:gd name="T53" fmla="*/ 27 h 1474"/>
                <a:gd name="T54" fmla="*/ 27 w 1197"/>
                <a:gd name="T55" fmla="*/ 28 h 1474"/>
                <a:gd name="T56" fmla="*/ 25 w 1197"/>
                <a:gd name="T57" fmla="*/ 29 h 1474"/>
                <a:gd name="T58" fmla="*/ 23 w 1197"/>
                <a:gd name="T59" fmla="*/ 29 h 1474"/>
                <a:gd name="T60" fmla="*/ 22 w 1197"/>
                <a:gd name="T61" fmla="*/ 30 h 1474"/>
                <a:gd name="T62" fmla="*/ 19 w 1197"/>
                <a:gd name="T63" fmla="*/ 31 h 1474"/>
                <a:gd name="T64" fmla="*/ 17 w 1197"/>
                <a:gd name="T65" fmla="*/ 31 h 1474"/>
                <a:gd name="T66" fmla="*/ 26 w 1197"/>
                <a:gd name="T67" fmla="*/ 35 h 1474"/>
                <a:gd name="T68" fmla="*/ 22 w 1197"/>
                <a:gd name="T69" fmla="*/ 47 h 1474"/>
                <a:gd name="T70" fmla="*/ 0 w 1197"/>
                <a:gd name="T71" fmla="*/ 27 h 1474"/>
                <a:gd name="T72" fmla="*/ 19 w 1197"/>
                <a:gd name="T73" fmla="*/ 22 h 1474"/>
                <a:gd name="T74" fmla="*/ 26 w 1197"/>
                <a:gd name="T75" fmla="*/ 17 h 1474"/>
                <a:gd name="T76" fmla="*/ 28 w 1197"/>
                <a:gd name="T77" fmla="*/ 12 h 1474"/>
                <a:gd name="T78" fmla="*/ 28 w 1197"/>
                <a:gd name="T79" fmla="*/ 12 h 1474"/>
                <a:gd name="T80" fmla="*/ 28 w 1197"/>
                <a:gd name="T81" fmla="*/ 11 h 1474"/>
                <a:gd name="T82" fmla="*/ 28 w 1197"/>
                <a:gd name="T83" fmla="*/ 11 h 1474"/>
                <a:gd name="T84" fmla="*/ 28 w 1197"/>
                <a:gd name="T85" fmla="*/ 11 h 1474"/>
                <a:gd name="T86" fmla="*/ 28 w 1197"/>
                <a:gd name="T87" fmla="*/ 10 h 1474"/>
                <a:gd name="T88" fmla="*/ 28 w 1197"/>
                <a:gd name="T89" fmla="*/ 10 h 1474"/>
                <a:gd name="T90" fmla="*/ 28 w 1197"/>
                <a:gd name="T91" fmla="*/ 9 h 1474"/>
                <a:gd name="T92" fmla="*/ 28 w 1197"/>
                <a:gd name="T93" fmla="*/ 9 h 1474"/>
                <a:gd name="T94" fmla="*/ 28 w 1197"/>
                <a:gd name="T95" fmla="*/ 8 h 1474"/>
                <a:gd name="T96" fmla="*/ 27 w 1197"/>
                <a:gd name="T97" fmla="*/ 8 h 1474"/>
                <a:gd name="T98" fmla="*/ 27 w 1197"/>
                <a:gd name="T99" fmla="*/ 7 h 1474"/>
                <a:gd name="T100" fmla="*/ 26 w 1197"/>
                <a:gd name="T101" fmla="*/ 7 h 1474"/>
                <a:gd name="T102" fmla="*/ 25 w 1197"/>
                <a:gd name="T103" fmla="*/ 7 h 1474"/>
                <a:gd name="T104" fmla="*/ 25 w 1197"/>
                <a:gd name="T105" fmla="*/ 7 h 1474"/>
                <a:gd name="T106" fmla="*/ 23 w 1197"/>
                <a:gd name="T107" fmla="*/ 7 h 1474"/>
                <a:gd name="T108" fmla="*/ 22 w 1197"/>
                <a:gd name="T109" fmla="*/ 7 h 1474"/>
                <a:gd name="T110" fmla="*/ 22 w 1197"/>
                <a:gd name="T111" fmla="*/ 0 h 1474"/>
                <a:gd name="T112" fmla="*/ 32 w 1197"/>
                <a:gd name="T113" fmla="*/ 2 h 1474"/>
                <a:gd name="T114" fmla="*/ 32 w 1197"/>
                <a:gd name="T115" fmla="*/ 2 h 14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7" h="1474">
                  <a:moveTo>
                    <a:pt x="1042" y="37"/>
                  </a:moveTo>
                  <a:lnTo>
                    <a:pt x="1056" y="46"/>
                  </a:lnTo>
                  <a:lnTo>
                    <a:pt x="1074" y="59"/>
                  </a:lnTo>
                  <a:lnTo>
                    <a:pt x="1090" y="75"/>
                  </a:lnTo>
                  <a:lnTo>
                    <a:pt x="1106" y="97"/>
                  </a:lnTo>
                  <a:lnTo>
                    <a:pt x="1121" y="120"/>
                  </a:lnTo>
                  <a:lnTo>
                    <a:pt x="1137" y="147"/>
                  </a:lnTo>
                  <a:lnTo>
                    <a:pt x="1151" y="176"/>
                  </a:lnTo>
                  <a:lnTo>
                    <a:pt x="1165" y="209"/>
                  </a:lnTo>
                  <a:lnTo>
                    <a:pt x="1174" y="242"/>
                  </a:lnTo>
                  <a:lnTo>
                    <a:pt x="1185" y="278"/>
                  </a:lnTo>
                  <a:lnTo>
                    <a:pt x="1192" y="315"/>
                  </a:lnTo>
                  <a:lnTo>
                    <a:pt x="1196" y="355"/>
                  </a:lnTo>
                  <a:lnTo>
                    <a:pt x="1197" y="393"/>
                  </a:lnTo>
                  <a:lnTo>
                    <a:pt x="1197" y="432"/>
                  </a:lnTo>
                  <a:lnTo>
                    <a:pt x="1193" y="472"/>
                  </a:lnTo>
                  <a:lnTo>
                    <a:pt x="1185" y="513"/>
                  </a:lnTo>
                  <a:lnTo>
                    <a:pt x="1173" y="550"/>
                  </a:lnTo>
                  <a:lnTo>
                    <a:pt x="1159" y="589"/>
                  </a:lnTo>
                  <a:lnTo>
                    <a:pt x="1142" y="624"/>
                  </a:lnTo>
                  <a:lnTo>
                    <a:pt x="1121" y="661"/>
                  </a:lnTo>
                  <a:lnTo>
                    <a:pt x="1097" y="695"/>
                  </a:lnTo>
                  <a:lnTo>
                    <a:pt x="1069" y="728"/>
                  </a:lnTo>
                  <a:lnTo>
                    <a:pt x="1040" y="759"/>
                  </a:lnTo>
                  <a:lnTo>
                    <a:pt x="1005" y="791"/>
                  </a:lnTo>
                  <a:lnTo>
                    <a:pt x="966" y="820"/>
                  </a:lnTo>
                  <a:lnTo>
                    <a:pt x="924" y="848"/>
                  </a:lnTo>
                  <a:lnTo>
                    <a:pt x="876" y="874"/>
                  </a:lnTo>
                  <a:lnTo>
                    <a:pt x="825" y="901"/>
                  </a:lnTo>
                  <a:lnTo>
                    <a:pt x="767" y="925"/>
                  </a:lnTo>
                  <a:lnTo>
                    <a:pt x="706" y="948"/>
                  </a:lnTo>
                  <a:lnTo>
                    <a:pt x="639" y="970"/>
                  </a:lnTo>
                  <a:lnTo>
                    <a:pt x="569" y="990"/>
                  </a:lnTo>
                  <a:lnTo>
                    <a:pt x="850" y="1096"/>
                  </a:lnTo>
                  <a:lnTo>
                    <a:pt x="708" y="1474"/>
                  </a:lnTo>
                  <a:lnTo>
                    <a:pt x="0" y="864"/>
                  </a:lnTo>
                  <a:lnTo>
                    <a:pt x="615" y="703"/>
                  </a:lnTo>
                  <a:lnTo>
                    <a:pt x="850" y="536"/>
                  </a:lnTo>
                  <a:lnTo>
                    <a:pt x="924" y="356"/>
                  </a:lnTo>
                  <a:lnTo>
                    <a:pt x="924" y="353"/>
                  </a:lnTo>
                  <a:lnTo>
                    <a:pt x="925" y="348"/>
                  </a:lnTo>
                  <a:lnTo>
                    <a:pt x="925" y="338"/>
                  </a:lnTo>
                  <a:lnTo>
                    <a:pt x="927" y="327"/>
                  </a:lnTo>
                  <a:lnTo>
                    <a:pt x="925" y="311"/>
                  </a:lnTo>
                  <a:lnTo>
                    <a:pt x="924" y="296"/>
                  </a:lnTo>
                  <a:lnTo>
                    <a:pt x="920" y="281"/>
                  </a:lnTo>
                  <a:lnTo>
                    <a:pt x="914" y="265"/>
                  </a:lnTo>
                  <a:lnTo>
                    <a:pt x="905" y="250"/>
                  </a:lnTo>
                  <a:lnTo>
                    <a:pt x="894" y="236"/>
                  </a:lnTo>
                  <a:lnTo>
                    <a:pt x="876" y="223"/>
                  </a:lnTo>
                  <a:lnTo>
                    <a:pt x="857" y="216"/>
                  </a:lnTo>
                  <a:lnTo>
                    <a:pt x="831" y="209"/>
                  </a:lnTo>
                  <a:lnTo>
                    <a:pt x="801" y="207"/>
                  </a:lnTo>
                  <a:lnTo>
                    <a:pt x="765" y="209"/>
                  </a:lnTo>
                  <a:lnTo>
                    <a:pt x="724" y="217"/>
                  </a:lnTo>
                  <a:lnTo>
                    <a:pt x="732" y="0"/>
                  </a:lnTo>
                  <a:lnTo>
                    <a:pt x="1042" y="37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2282" y="3094"/>
              <a:ext cx="207" cy="530"/>
            </a:xfrm>
            <a:custGeom>
              <a:avLst/>
              <a:gdLst>
                <a:gd name="T0" fmla="*/ 5 w 413"/>
                <a:gd name="T1" fmla="*/ 8 h 1059"/>
                <a:gd name="T2" fmla="*/ 5 w 413"/>
                <a:gd name="T3" fmla="*/ 4 h 1059"/>
                <a:gd name="T4" fmla="*/ 13 w 413"/>
                <a:gd name="T5" fmla="*/ 0 h 1059"/>
                <a:gd name="T6" fmla="*/ 7 w 413"/>
                <a:gd name="T7" fmla="*/ 34 h 1059"/>
                <a:gd name="T8" fmla="*/ 3 w 413"/>
                <a:gd name="T9" fmla="*/ 34 h 1059"/>
                <a:gd name="T10" fmla="*/ 0 w 413"/>
                <a:gd name="T11" fmla="*/ 30 h 1059"/>
                <a:gd name="T12" fmla="*/ 5 w 413"/>
                <a:gd name="T13" fmla="*/ 8 h 1059"/>
                <a:gd name="T14" fmla="*/ 5 w 413"/>
                <a:gd name="T15" fmla="*/ 8 h 10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3" h="1059">
                  <a:moveTo>
                    <a:pt x="138" y="225"/>
                  </a:moveTo>
                  <a:lnTo>
                    <a:pt x="144" y="106"/>
                  </a:lnTo>
                  <a:lnTo>
                    <a:pt x="413" y="0"/>
                  </a:lnTo>
                  <a:lnTo>
                    <a:pt x="209" y="1059"/>
                  </a:lnTo>
                  <a:lnTo>
                    <a:pt x="89" y="1059"/>
                  </a:lnTo>
                  <a:lnTo>
                    <a:pt x="0" y="942"/>
                  </a:lnTo>
                  <a:lnTo>
                    <a:pt x="138" y="225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auto">
            <a:xfrm>
              <a:off x="2257" y="2899"/>
              <a:ext cx="236" cy="304"/>
            </a:xfrm>
            <a:custGeom>
              <a:avLst/>
              <a:gdLst>
                <a:gd name="T0" fmla="*/ 0 w 474"/>
                <a:gd name="T1" fmla="*/ 18 h 607"/>
                <a:gd name="T2" fmla="*/ 8 w 474"/>
                <a:gd name="T3" fmla="*/ 0 h 607"/>
                <a:gd name="T4" fmla="*/ 14 w 474"/>
                <a:gd name="T5" fmla="*/ 6 h 607"/>
                <a:gd name="T6" fmla="*/ 5 w 474"/>
                <a:gd name="T7" fmla="*/ 19 h 607"/>
                <a:gd name="T8" fmla="*/ 0 w 474"/>
                <a:gd name="T9" fmla="*/ 18 h 607"/>
                <a:gd name="T10" fmla="*/ 0 w 474"/>
                <a:gd name="T11" fmla="*/ 18 h 6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607">
                  <a:moveTo>
                    <a:pt x="0" y="545"/>
                  </a:moveTo>
                  <a:lnTo>
                    <a:pt x="285" y="0"/>
                  </a:lnTo>
                  <a:lnTo>
                    <a:pt x="474" y="176"/>
                  </a:lnTo>
                  <a:lnTo>
                    <a:pt x="169" y="607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2380" y="2892"/>
              <a:ext cx="277" cy="99"/>
            </a:xfrm>
            <a:custGeom>
              <a:avLst/>
              <a:gdLst>
                <a:gd name="T0" fmla="*/ 6 w 553"/>
                <a:gd name="T1" fmla="*/ 5 h 197"/>
                <a:gd name="T2" fmla="*/ 3 w 553"/>
                <a:gd name="T3" fmla="*/ 3 h 197"/>
                <a:gd name="T4" fmla="*/ 0 w 553"/>
                <a:gd name="T5" fmla="*/ 0 h 197"/>
                <a:gd name="T6" fmla="*/ 13 w 553"/>
                <a:gd name="T7" fmla="*/ 1 h 197"/>
                <a:gd name="T8" fmla="*/ 18 w 553"/>
                <a:gd name="T9" fmla="*/ 7 h 197"/>
                <a:gd name="T10" fmla="*/ 6 w 553"/>
                <a:gd name="T11" fmla="*/ 5 h 197"/>
                <a:gd name="T12" fmla="*/ 6 w 553"/>
                <a:gd name="T13" fmla="*/ 5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3" h="197">
                  <a:moveTo>
                    <a:pt x="170" y="152"/>
                  </a:moveTo>
                  <a:lnTo>
                    <a:pt x="68" y="65"/>
                  </a:lnTo>
                  <a:lnTo>
                    <a:pt x="0" y="0"/>
                  </a:lnTo>
                  <a:lnTo>
                    <a:pt x="386" y="11"/>
                  </a:lnTo>
                  <a:lnTo>
                    <a:pt x="553" y="197"/>
                  </a:lnTo>
                  <a:lnTo>
                    <a:pt x="170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2341" y="2968"/>
              <a:ext cx="316" cy="651"/>
            </a:xfrm>
            <a:custGeom>
              <a:avLst/>
              <a:gdLst>
                <a:gd name="T0" fmla="*/ 20 w 631"/>
                <a:gd name="T1" fmla="*/ 1 h 1302"/>
                <a:gd name="T2" fmla="*/ 8 w 631"/>
                <a:gd name="T3" fmla="*/ 0 h 1302"/>
                <a:gd name="T4" fmla="*/ 0 w 631"/>
                <a:gd name="T5" fmla="*/ 15 h 1302"/>
                <a:gd name="T6" fmla="*/ 8 w 631"/>
                <a:gd name="T7" fmla="*/ 10 h 1302"/>
                <a:gd name="T8" fmla="*/ 2 w 631"/>
                <a:gd name="T9" fmla="*/ 41 h 1302"/>
                <a:gd name="T10" fmla="*/ 20 w 631"/>
                <a:gd name="T11" fmla="*/ 35 h 1302"/>
                <a:gd name="T12" fmla="*/ 20 w 631"/>
                <a:gd name="T13" fmla="*/ 1 h 1302"/>
                <a:gd name="T14" fmla="*/ 20 w 631"/>
                <a:gd name="T15" fmla="*/ 1 h 13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1" h="1302">
                  <a:moveTo>
                    <a:pt x="631" y="29"/>
                  </a:moveTo>
                  <a:lnTo>
                    <a:pt x="246" y="0"/>
                  </a:lnTo>
                  <a:lnTo>
                    <a:pt x="0" y="456"/>
                  </a:lnTo>
                  <a:lnTo>
                    <a:pt x="248" y="296"/>
                  </a:lnTo>
                  <a:lnTo>
                    <a:pt x="46" y="1302"/>
                  </a:lnTo>
                  <a:lnTo>
                    <a:pt x="615" y="1101"/>
                  </a:lnTo>
                  <a:lnTo>
                    <a:pt x="631" y="29"/>
                  </a:lnTo>
                  <a:close/>
                </a:path>
              </a:pathLst>
            </a:custGeom>
            <a:solidFill>
              <a:srgbClr val="F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auto">
            <a:xfrm>
              <a:off x="2187" y="2884"/>
              <a:ext cx="842" cy="1089"/>
            </a:xfrm>
            <a:custGeom>
              <a:avLst/>
              <a:gdLst>
                <a:gd name="T0" fmla="*/ 12 w 1683"/>
                <a:gd name="T1" fmla="*/ 49 h 2179"/>
                <a:gd name="T2" fmla="*/ 14 w 1683"/>
                <a:gd name="T3" fmla="*/ 48 h 2179"/>
                <a:gd name="T4" fmla="*/ 19 w 1683"/>
                <a:gd name="T5" fmla="*/ 46 h 2179"/>
                <a:gd name="T6" fmla="*/ 25 w 1683"/>
                <a:gd name="T7" fmla="*/ 43 h 2179"/>
                <a:gd name="T8" fmla="*/ 31 w 1683"/>
                <a:gd name="T9" fmla="*/ 39 h 2179"/>
                <a:gd name="T10" fmla="*/ 35 w 1683"/>
                <a:gd name="T11" fmla="*/ 34 h 2179"/>
                <a:gd name="T12" fmla="*/ 36 w 1683"/>
                <a:gd name="T13" fmla="*/ 31 h 2179"/>
                <a:gd name="T14" fmla="*/ 36 w 1683"/>
                <a:gd name="T15" fmla="*/ 30 h 2179"/>
                <a:gd name="T16" fmla="*/ 36 w 1683"/>
                <a:gd name="T17" fmla="*/ 30 h 2179"/>
                <a:gd name="T18" fmla="*/ 36 w 1683"/>
                <a:gd name="T19" fmla="*/ 29 h 2179"/>
                <a:gd name="T20" fmla="*/ 35 w 1683"/>
                <a:gd name="T21" fmla="*/ 29 h 2179"/>
                <a:gd name="T22" fmla="*/ 35 w 1683"/>
                <a:gd name="T23" fmla="*/ 31 h 2179"/>
                <a:gd name="T24" fmla="*/ 34 w 1683"/>
                <a:gd name="T25" fmla="*/ 33 h 2179"/>
                <a:gd name="T26" fmla="*/ 33 w 1683"/>
                <a:gd name="T27" fmla="*/ 35 h 2179"/>
                <a:gd name="T28" fmla="*/ 31 w 1683"/>
                <a:gd name="T29" fmla="*/ 37 h 2179"/>
                <a:gd name="T30" fmla="*/ 30 w 1683"/>
                <a:gd name="T31" fmla="*/ 6 h 2179"/>
                <a:gd name="T32" fmla="*/ 3 w 1683"/>
                <a:gd name="T33" fmla="*/ 17 h 2179"/>
                <a:gd name="T34" fmla="*/ 0 w 1683"/>
                <a:gd name="T35" fmla="*/ 31 h 2179"/>
                <a:gd name="T36" fmla="*/ 11 w 1683"/>
                <a:gd name="T37" fmla="*/ 41 h 2179"/>
                <a:gd name="T38" fmla="*/ 9 w 1683"/>
                <a:gd name="T39" fmla="*/ 36 h 2179"/>
                <a:gd name="T40" fmla="*/ 12 w 1683"/>
                <a:gd name="T41" fmla="*/ 32 h 2179"/>
                <a:gd name="T42" fmla="*/ 11 w 1683"/>
                <a:gd name="T43" fmla="*/ 28 h 2179"/>
                <a:gd name="T44" fmla="*/ 13 w 1683"/>
                <a:gd name="T45" fmla="*/ 24 h 2179"/>
                <a:gd name="T46" fmla="*/ 12 w 1683"/>
                <a:gd name="T47" fmla="*/ 19 h 2179"/>
                <a:gd name="T48" fmla="*/ 10 w 1683"/>
                <a:gd name="T49" fmla="*/ 19 h 2179"/>
                <a:gd name="T50" fmla="*/ 8 w 1683"/>
                <a:gd name="T51" fmla="*/ 14 h 2179"/>
                <a:gd name="T52" fmla="*/ 11 w 1683"/>
                <a:gd name="T53" fmla="*/ 11 h 2179"/>
                <a:gd name="T54" fmla="*/ 12 w 1683"/>
                <a:gd name="T55" fmla="*/ 6 h 2179"/>
                <a:gd name="T56" fmla="*/ 16 w 1683"/>
                <a:gd name="T57" fmla="*/ 3 h 2179"/>
                <a:gd name="T58" fmla="*/ 29 w 1683"/>
                <a:gd name="T59" fmla="*/ 6 h 2179"/>
                <a:gd name="T60" fmla="*/ 28 w 1683"/>
                <a:gd name="T61" fmla="*/ 38 h 2179"/>
                <a:gd name="T62" fmla="*/ 25 w 1683"/>
                <a:gd name="T63" fmla="*/ 40 h 2179"/>
                <a:gd name="T64" fmla="*/ 22 w 1683"/>
                <a:gd name="T65" fmla="*/ 41 h 2179"/>
                <a:gd name="T66" fmla="*/ 16 w 1683"/>
                <a:gd name="T67" fmla="*/ 43 h 2179"/>
                <a:gd name="T68" fmla="*/ 9 w 1683"/>
                <a:gd name="T69" fmla="*/ 45 h 2179"/>
                <a:gd name="T70" fmla="*/ 29 w 1683"/>
                <a:gd name="T71" fmla="*/ 68 h 2179"/>
                <a:gd name="T72" fmla="*/ 39 w 1683"/>
                <a:gd name="T73" fmla="*/ 50 h 2179"/>
                <a:gd name="T74" fmla="*/ 40 w 1683"/>
                <a:gd name="T75" fmla="*/ 49 h 2179"/>
                <a:gd name="T76" fmla="*/ 44 w 1683"/>
                <a:gd name="T77" fmla="*/ 47 h 2179"/>
                <a:gd name="T78" fmla="*/ 47 w 1683"/>
                <a:gd name="T79" fmla="*/ 45 h 2179"/>
                <a:gd name="T80" fmla="*/ 51 w 1683"/>
                <a:gd name="T81" fmla="*/ 42 h 2179"/>
                <a:gd name="T82" fmla="*/ 53 w 1683"/>
                <a:gd name="T83" fmla="*/ 39 h 2179"/>
                <a:gd name="T84" fmla="*/ 53 w 1683"/>
                <a:gd name="T85" fmla="*/ 36 h 2179"/>
                <a:gd name="T86" fmla="*/ 53 w 1683"/>
                <a:gd name="T87" fmla="*/ 33 h 2179"/>
                <a:gd name="T88" fmla="*/ 52 w 1683"/>
                <a:gd name="T89" fmla="*/ 30 h 2179"/>
                <a:gd name="T90" fmla="*/ 51 w 1683"/>
                <a:gd name="T91" fmla="*/ 26 h 2179"/>
                <a:gd name="T92" fmla="*/ 49 w 1683"/>
                <a:gd name="T93" fmla="*/ 24 h 2179"/>
                <a:gd name="T94" fmla="*/ 48 w 1683"/>
                <a:gd name="T95" fmla="*/ 23 h 2179"/>
                <a:gd name="T96" fmla="*/ 48 w 1683"/>
                <a:gd name="T97" fmla="*/ 23 h 2179"/>
                <a:gd name="T98" fmla="*/ 48 w 1683"/>
                <a:gd name="T99" fmla="*/ 24 h 2179"/>
                <a:gd name="T100" fmla="*/ 48 w 1683"/>
                <a:gd name="T101" fmla="*/ 24 h 2179"/>
                <a:gd name="T102" fmla="*/ 49 w 1683"/>
                <a:gd name="T103" fmla="*/ 25 h 2179"/>
                <a:gd name="T104" fmla="*/ 50 w 1683"/>
                <a:gd name="T105" fmla="*/ 27 h 2179"/>
                <a:gd name="T106" fmla="*/ 51 w 1683"/>
                <a:gd name="T107" fmla="*/ 30 h 2179"/>
                <a:gd name="T108" fmla="*/ 52 w 1683"/>
                <a:gd name="T109" fmla="*/ 35 h 2179"/>
                <a:gd name="T110" fmla="*/ 52 w 1683"/>
                <a:gd name="T111" fmla="*/ 39 h 2179"/>
                <a:gd name="T112" fmla="*/ 51 w 1683"/>
                <a:gd name="T113" fmla="*/ 39 h 2179"/>
                <a:gd name="T114" fmla="*/ 50 w 1683"/>
                <a:gd name="T115" fmla="*/ 41 h 2179"/>
                <a:gd name="T116" fmla="*/ 48 w 1683"/>
                <a:gd name="T117" fmla="*/ 43 h 2179"/>
                <a:gd name="T118" fmla="*/ 43 w 1683"/>
                <a:gd name="T119" fmla="*/ 46 h 2179"/>
                <a:gd name="T120" fmla="*/ 35 w 1683"/>
                <a:gd name="T121" fmla="*/ 50 h 2179"/>
                <a:gd name="T122" fmla="*/ 31 w 1683"/>
                <a:gd name="T123" fmla="*/ 65 h 2179"/>
                <a:gd name="T124" fmla="*/ 31 w 1683"/>
                <a:gd name="T125" fmla="*/ 53 h 21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83" h="2179">
                  <a:moveTo>
                    <a:pt x="975" y="1710"/>
                  </a:moveTo>
                  <a:lnTo>
                    <a:pt x="900" y="2090"/>
                  </a:lnTo>
                  <a:lnTo>
                    <a:pt x="361" y="1573"/>
                  </a:lnTo>
                  <a:lnTo>
                    <a:pt x="368" y="1569"/>
                  </a:lnTo>
                  <a:lnTo>
                    <a:pt x="392" y="1563"/>
                  </a:lnTo>
                  <a:lnTo>
                    <a:pt x="428" y="1552"/>
                  </a:lnTo>
                  <a:lnTo>
                    <a:pt x="474" y="1536"/>
                  </a:lnTo>
                  <a:lnTo>
                    <a:pt x="528" y="1516"/>
                  </a:lnTo>
                  <a:lnTo>
                    <a:pt x="590" y="1492"/>
                  </a:lnTo>
                  <a:lnTo>
                    <a:pt x="656" y="1464"/>
                  </a:lnTo>
                  <a:lnTo>
                    <a:pt x="727" y="1432"/>
                  </a:lnTo>
                  <a:lnTo>
                    <a:pt x="795" y="1395"/>
                  </a:lnTo>
                  <a:lnTo>
                    <a:pt x="863" y="1354"/>
                  </a:lnTo>
                  <a:lnTo>
                    <a:pt x="927" y="1309"/>
                  </a:lnTo>
                  <a:lnTo>
                    <a:pt x="988" y="1262"/>
                  </a:lnTo>
                  <a:lnTo>
                    <a:pt x="1039" y="1208"/>
                  </a:lnTo>
                  <a:lnTo>
                    <a:pt x="1081" y="1152"/>
                  </a:lnTo>
                  <a:lnTo>
                    <a:pt x="1111" y="1092"/>
                  </a:lnTo>
                  <a:lnTo>
                    <a:pt x="1128" y="1031"/>
                  </a:lnTo>
                  <a:lnTo>
                    <a:pt x="1127" y="1018"/>
                  </a:lnTo>
                  <a:lnTo>
                    <a:pt x="1127" y="1008"/>
                  </a:lnTo>
                  <a:lnTo>
                    <a:pt x="1127" y="998"/>
                  </a:lnTo>
                  <a:lnTo>
                    <a:pt x="1127" y="986"/>
                  </a:lnTo>
                  <a:lnTo>
                    <a:pt x="1126" y="980"/>
                  </a:lnTo>
                  <a:lnTo>
                    <a:pt x="1126" y="975"/>
                  </a:lnTo>
                  <a:lnTo>
                    <a:pt x="1126" y="969"/>
                  </a:lnTo>
                  <a:lnTo>
                    <a:pt x="1126" y="963"/>
                  </a:lnTo>
                  <a:lnTo>
                    <a:pt x="1124" y="957"/>
                  </a:lnTo>
                  <a:lnTo>
                    <a:pt x="1123" y="951"/>
                  </a:lnTo>
                  <a:lnTo>
                    <a:pt x="1123" y="944"/>
                  </a:lnTo>
                  <a:lnTo>
                    <a:pt x="1122" y="938"/>
                  </a:lnTo>
                  <a:lnTo>
                    <a:pt x="1120" y="939"/>
                  </a:lnTo>
                  <a:lnTo>
                    <a:pt x="1117" y="948"/>
                  </a:lnTo>
                  <a:lnTo>
                    <a:pt x="1113" y="961"/>
                  </a:lnTo>
                  <a:lnTo>
                    <a:pt x="1108" y="979"/>
                  </a:lnTo>
                  <a:lnTo>
                    <a:pt x="1100" y="998"/>
                  </a:lnTo>
                  <a:lnTo>
                    <a:pt x="1090" y="1020"/>
                  </a:lnTo>
                  <a:lnTo>
                    <a:pt x="1081" y="1044"/>
                  </a:lnTo>
                  <a:lnTo>
                    <a:pt x="1070" y="1069"/>
                  </a:lnTo>
                  <a:lnTo>
                    <a:pt x="1056" y="1092"/>
                  </a:lnTo>
                  <a:lnTo>
                    <a:pt x="1043" y="1117"/>
                  </a:lnTo>
                  <a:lnTo>
                    <a:pt x="1028" y="1138"/>
                  </a:lnTo>
                  <a:lnTo>
                    <a:pt x="1011" y="1159"/>
                  </a:lnTo>
                  <a:lnTo>
                    <a:pt x="994" y="1175"/>
                  </a:lnTo>
                  <a:lnTo>
                    <a:pt x="976" y="1188"/>
                  </a:lnTo>
                  <a:lnTo>
                    <a:pt x="956" y="1197"/>
                  </a:lnTo>
                  <a:lnTo>
                    <a:pt x="937" y="1199"/>
                  </a:lnTo>
                  <a:lnTo>
                    <a:pt x="954" y="195"/>
                  </a:lnTo>
                  <a:lnTo>
                    <a:pt x="799" y="13"/>
                  </a:lnTo>
                  <a:lnTo>
                    <a:pt x="376" y="0"/>
                  </a:lnTo>
                  <a:lnTo>
                    <a:pt x="83" y="568"/>
                  </a:lnTo>
                  <a:lnTo>
                    <a:pt x="297" y="656"/>
                  </a:lnTo>
                  <a:lnTo>
                    <a:pt x="222" y="1044"/>
                  </a:lnTo>
                  <a:lnTo>
                    <a:pt x="0" y="1003"/>
                  </a:lnTo>
                  <a:lnTo>
                    <a:pt x="96" y="1341"/>
                  </a:lnTo>
                  <a:lnTo>
                    <a:pt x="196" y="1391"/>
                  </a:lnTo>
                  <a:lnTo>
                    <a:pt x="327" y="1326"/>
                  </a:lnTo>
                  <a:lnTo>
                    <a:pt x="252" y="1261"/>
                  </a:lnTo>
                  <a:lnTo>
                    <a:pt x="334" y="1229"/>
                  </a:lnTo>
                  <a:lnTo>
                    <a:pt x="279" y="1165"/>
                  </a:lnTo>
                  <a:lnTo>
                    <a:pt x="349" y="1140"/>
                  </a:lnTo>
                  <a:lnTo>
                    <a:pt x="293" y="1077"/>
                  </a:lnTo>
                  <a:lnTo>
                    <a:pt x="364" y="1048"/>
                  </a:lnTo>
                  <a:lnTo>
                    <a:pt x="311" y="984"/>
                  </a:lnTo>
                  <a:lnTo>
                    <a:pt x="377" y="961"/>
                  </a:lnTo>
                  <a:lnTo>
                    <a:pt x="327" y="898"/>
                  </a:lnTo>
                  <a:lnTo>
                    <a:pt x="396" y="878"/>
                  </a:lnTo>
                  <a:lnTo>
                    <a:pt x="345" y="814"/>
                  </a:lnTo>
                  <a:lnTo>
                    <a:pt x="414" y="785"/>
                  </a:lnTo>
                  <a:lnTo>
                    <a:pt x="357" y="718"/>
                  </a:lnTo>
                  <a:lnTo>
                    <a:pt x="434" y="685"/>
                  </a:lnTo>
                  <a:lnTo>
                    <a:pt x="373" y="632"/>
                  </a:lnTo>
                  <a:lnTo>
                    <a:pt x="434" y="584"/>
                  </a:lnTo>
                  <a:lnTo>
                    <a:pt x="410" y="559"/>
                  </a:lnTo>
                  <a:lnTo>
                    <a:pt x="307" y="625"/>
                  </a:lnTo>
                  <a:lnTo>
                    <a:pt x="162" y="567"/>
                  </a:lnTo>
                  <a:lnTo>
                    <a:pt x="252" y="555"/>
                  </a:lnTo>
                  <a:lnTo>
                    <a:pt x="225" y="466"/>
                  </a:lnTo>
                  <a:lnTo>
                    <a:pt x="304" y="465"/>
                  </a:lnTo>
                  <a:lnTo>
                    <a:pt x="279" y="379"/>
                  </a:lnTo>
                  <a:lnTo>
                    <a:pt x="347" y="378"/>
                  </a:lnTo>
                  <a:lnTo>
                    <a:pt x="324" y="304"/>
                  </a:lnTo>
                  <a:lnTo>
                    <a:pt x="392" y="297"/>
                  </a:lnTo>
                  <a:lnTo>
                    <a:pt x="364" y="220"/>
                  </a:lnTo>
                  <a:lnTo>
                    <a:pt x="430" y="220"/>
                  </a:lnTo>
                  <a:lnTo>
                    <a:pt x="400" y="137"/>
                  </a:lnTo>
                  <a:lnTo>
                    <a:pt x="496" y="120"/>
                  </a:lnTo>
                  <a:lnTo>
                    <a:pt x="403" y="27"/>
                  </a:lnTo>
                  <a:lnTo>
                    <a:pt x="772" y="37"/>
                  </a:lnTo>
                  <a:lnTo>
                    <a:pt x="912" y="195"/>
                  </a:lnTo>
                  <a:lnTo>
                    <a:pt x="889" y="1239"/>
                  </a:lnTo>
                  <a:lnTo>
                    <a:pt x="883" y="1240"/>
                  </a:lnTo>
                  <a:lnTo>
                    <a:pt x="874" y="1247"/>
                  </a:lnTo>
                  <a:lnTo>
                    <a:pt x="856" y="1257"/>
                  </a:lnTo>
                  <a:lnTo>
                    <a:pt x="832" y="1270"/>
                  </a:lnTo>
                  <a:lnTo>
                    <a:pt x="800" y="1284"/>
                  </a:lnTo>
                  <a:lnTo>
                    <a:pt x="764" y="1300"/>
                  </a:lnTo>
                  <a:lnTo>
                    <a:pt x="720" y="1319"/>
                  </a:lnTo>
                  <a:lnTo>
                    <a:pt x="673" y="1339"/>
                  </a:lnTo>
                  <a:lnTo>
                    <a:pt x="617" y="1358"/>
                  </a:lnTo>
                  <a:lnTo>
                    <a:pt x="556" y="1377"/>
                  </a:lnTo>
                  <a:lnTo>
                    <a:pt x="490" y="1396"/>
                  </a:lnTo>
                  <a:lnTo>
                    <a:pt x="420" y="1414"/>
                  </a:lnTo>
                  <a:lnTo>
                    <a:pt x="342" y="1429"/>
                  </a:lnTo>
                  <a:lnTo>
                    <a:pt x="263" y="1443"/>
                  </a:lnTo>
                  <a:lnTo>
                    <a:pt x="177" y="1455"/>
                  </a:lnTo>
                  <a:lnTo>
                    <a:pt x="89" y="1464"/>
                  </a:lnTo>
                  <a:lnTo>
                    <a:pt x="909" y="2179"/>
                  </a:lnTo>
                  <a:lnTo>
                    <a:pt x="1413" y="1988"/>
                  </a:lnTo>
                  <a:lnTo>
                    <a:pt x="1463" y="1654"/>
                  </a:lnTo>
                  <a:lnTo>
                    <a:pt x="1237" y="1613"/>
                  </a:lnTo>
                  <a:lnTo>
                    <a:pt x="1243" y="1609"/>
                  </a:lnTo>
                  <a:lnTo>
                    <a:pt x="1256" y="1603"/>
                  </a:lnTo>
                  <a:lnTo>
                    <a:pt x="1278" y="1589"/>
                  </a:lnTo>
                  <a:lnTo>
                    <a:pt x="1307" y="1573"/>
                  </a:lnTo>
                  <a:lnTo>
                    <a:pt x="1341" y="1552"/>
                  </a:lnTo>
                  <a:lnTo>
                    <a:pt x="1379" y="1530"/>
                  </a:lnTo>
                  <a:lnTo>
                    <a:pt x="1418" y="1503"/>
                  </a:lnTo>
                  <a:lnTo>
                    <a:pt x="1462" y="1476"/>
                  </a:lnTo>
                  <a:lnTo>
                    <a:pt x="1504" y="1446"/>
                  </a:lnTo>
                  <a:lnTo>
                    <a:pt x="1545" y="1415"/>
                  </a:lnTo>
                  <a:lnTo>
                    <a:pt x="1581" y="1383"/>
                  </a:lnTo>
                  <a:lnTo>
                    <a:pt x="1615" y="1353"/>
                  </a:lnTo>
                  <a:lnTo>
                    <a:pt x="1644" y="1321"/>
                  </a:lnTo>
                  <a:lnTo>
                    <a:pt x="1664" y="1291"/>
                  </a:lnTo>
                  <a:lnTo>
                    <a:pt x="1678" y="1263"/>
                  </a:lnTo>
                  <a:lnTo>
                    <a:pt x="1683" y="1238"/>
                  </a:lnTo>
                  <a:lnTo>
                    <a:pt x="1681" y="1208"/>
                  </a:lnTo>
                  <a:lnTo>
                    <a:pt x="1679" y="1177"/>
                  </a:lnTo>
                  <a:lnTo>
                    <a:pt x="1677" y="1143"/>
                  </a:lnTo>
                  <a:lnTo>
                    <a:pt x="1673" y="1109"/>
                  </a:lnTo>
                  <a:lnTo>
                    <a:pt x="1667" y="1071"/>
                  </a:lnTo>
                  <a:lnTo>
                    <a:pt x="1662" y="1035"/>
                  </a:lnTo>
                  <a:lnTo>
                    <a:pt x="1655" y="997"/>
                  </a:lnTo>
                  <a:lnTo>
                    <a:pt x="1648" y="961"/>
                  </a:lnTo>
                  <a:lnTo>
                    <a:pt x="1637" y="924"/>
                  </a:lnTo>
                  <a:lnTo>
                    <a:pt x="1628" y="889"/>
                  </a:lnTo>
                  <a:lnTo>
                    <a:pt x="1614" y="858"/>
                  </a:lnTo>
                  <a:lnTo>
                    <a:pt x="1600" y="828"/>
                  </a:lnTo>
                  <a:lnTo>
                    <a:pt x="1583" y="803"/>
                  </a:lnTo>
                  <a:lnTo>
                    <a:pt x="1565" y="780"/>
                  </a:lnTo>
                  <a:lnTo>
                    <a:pt x="1545" y="763"/>
                  </a:lnTo>
                  <a:lnTo>
                    <a:pt x="1524" y="752"/>
                  </a:lnTo>
                  <a:lnTo>
                    <a:pt x="1516" y="749"/>
                  </a:lnTo>
                  <a:lnTo>
                    <a:pt x="1511" y="752"/>
                  </a:lnTo>
                  <a:lnTo>
                    <a:pt x="1511" y="758"/>
                  </a:lnTo>
                  <a:lnTo>
                    <a:pt x="1513" y="767"/>
                  </a:lnTo>
                  <a:lnTo>
                    <a:pt x="1516" y="775"/>
                  </a:lnTo>
                  <a:lnTo>
                    <a:pt x="1519" y="784"/>
                  </a:lnTo>
                  <a:lnTo>
                    <a:pt x="1522" y="789"/>
                  </a:lnTo>
                  <a:lnTo>
                    <a:pt x="1524" y="792"/>
                  </a:lnTo>
                  <a:lnTo>
                    <a:pt x="1530" y="796"/>
                  </a:lnTo>
                  <a:lnTo>
                    <a:pt x="1537" y="803"/>
                  </a:lnTo>
                  <a:lnTo>
                    <a:pt x="1546" y="813"/>
                  </a:lnTo>
                  <a:lnTo>
                    <a:pt x="1557" y="826"/>
                  </a:lnTo>
                  <a:lnTo>
                    <a:pt x="1569" y="842"/>
                  </a:lnTo>
                  <a:lnTo>
                    <a:pt x="1581" y="861"/>
                  </a:lnTo>
                  <a:lnTo>
                    <a:pt x="1595" y="887"/>
                  </a:lnTo>
                  <a:lnTo>
                    <a:pt x="1607" y="915"/>
                  </a:lnTo>
                  <a:lnTo>
                    <a:pt x="1618" y="948"/>
                  </a:lnTo>
                  <a:lnTo>
                    <a:pt x="1628" y="985"/>
                  </a:lnTo>
                  <a:lnTo>
                    <a:pt x="1637" y="1029"/>
                  </a:lnTo>
                  <a:lnTo>
                    <a:pt x="1641" y="1076"/>
                  </a:lnTo>
                  <a:lnTo>
                    <a:pt x="1644" y="1129"/>
                  </a:lnTo>
                  <a:lnTo>
                    <a:pt x="1644" y="1187"/>
                  </a:lnTo>
                  <a:lnTo>
                    <a:pt x="1640" y="1252"/>
                  </a:lnTo>
                  <a:lnTo>
                    <a:pt x="1639" y="1253"/>
                  </a:lnTo>
                  <a:lnTo>
                    <a:pt x="1637" y="1257"/>
                  </a:lnTo>
                  <a:lnTo>
                    <a:pt x="1635" y="1263"/>
                  </a:lnTo>
                  <a:lnTo>
                    <a:pt x="1630" y="1275"/>
                  </a:lnTo>
                  <a:lnTo>
                    <a:pt x="1621" y="1286"/>
                  </a:lnTo>
                  <a:lnTo>
                    <a:pt x="1609" y="1303"/>
                  </a:lnTo>
                  <a:lnTo>
                    <a:pt x="1592" y="1321"/>
                  </a:lnTo>
                  <a:lnTo>
                    <a:pt x="1572" y="1342"/>
                  </a:lnTo>
                  <a:lnTo>
                    <a:pt x="1543" y="1365"/>
                  </a:lnTo>
                  <a:lnTo>
                    <a:pt x="1509" y="1392"/>
                  </a:lnTo>
                  <a:lnTo>
                    <a:pt x="1466" y="1423"/>
                  </a:lnTo>
                  <a:lnTo>
                    <a:pt x="1415" y="1456"/>
                  </a:lnTo>
                  <a:lnTo>
                    <a:pt x="1356" y="1490"/>
                  </a:lnTo>
                  <a:lnTo>
                    <a:pt x="1286" y="1530"/>
                  </a:lnTo>
                  <a:lnTo>
                    <a:pt x="1207" y="1571"/>
                  </a:lnTo>
                  <a:lnTo>
                    <a:pt x="1116" y="1617"/>
                  </a:lnTo>
                  <a:lnTo>
                    <a:pt x="1406" y="1696"/>
                  </a:lnTo>
                  <a:lnTo>
                    <a:pt x="1360" y="1973"/>
                  </a:lnTo>
                  <a:lnTo>
                    <a:pt x="965" y="2109"/>
                  </a:lnTo>
                  <a:lnTo>
                    <a:pt x="1048" y="1738"/>
                  </a:lnTo>
                  <a:lnTo>
                    <a:pt x="975" y="1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2478" y="2672"/>
              <a:ext cx="1062" cy="1433"/>
            </a:xfrm>
            <a:custGeom>
              <a:avLst/>
              <a:gdLst>
                <a:gd name="T0" fmla="*/ 27 w 2122"/>
                <a:gd name="T1" fmla="*/ 9 h 2866"/>
                <a:gd name="T2" fmla="*/ 37 w 2122"/>
                <a:gd name="T3" fmla="*/ 39 h 2866"/>
                <a:gd name="T4" fmla="*/ 53 w 2122"/>
                <a:gd name="T5" fmla="*/ 32 h 2866"/>
                <a:gd name="T6" fmla="*/ 49 w 2122"/>
                <a:gd name="T7" fmla="*/ 41 h 2866"/>
                <a:gd name="T8" fmla="*/ 53 w 2122"/>
                <a:gd name="T9" fmla="*/ 44 h 2866"/>
                <a:gd name="T10" fmla="*/ 57 w 2122"/>
                <a:gd name="T11" fmla="*/ 53 h 2866"/>
                <a:gd name="T12" fmla="*/ 59 w 2122"/>
                <a:gd name="T13" fmla="*/ 57 h 2866"/>
                <a:gd name="T14" fmla="*/ 65 w 2122"/>
                <a:gd name="T15" fmla="*/ 63 h 2866"/>
                <a:gd name="T16" fmla="*/ 67 w 2122"/>
                <a:gd name="T17" fmla="*/ 81 h 2866"/>
                <a:gd name="T18" fmla="*/ 62 w 2122"/>
                <a:gd name="T19" fmla="*/ 85 h 2866"/>
                <a:gd name="T20" fmla="*/ 47 w 2122"/>
                <a:gd name="T21" fmla="*/ 90 h 2866"/>
                <a:gd name="T22" fmla="*/ 40 w 2122"/>
                <a:gd name="T23" fmla="*/ 73 h 2866"/>
                <a:gd name="T24" fmla="*/ 44 w 2122"/>
                <a:gd name="T25" fmla="*/ 73 h 2866"/>
                <a:gd name="T26" fmla="*/ 48 w 2122"/>
                <a:gd name="T27" fmla="*/ 73 h 2866"/>
                <a:gd name="T28" fmla="*/ 48 w 2122"/>
                <a:gd name="T29" fmla="*/ 70 h 2866"/>
                <a:gd name="T30" fmla="*/ 46 w 2122"/>
                <a:gd name="T31" fmla="*/ 67 h 2866"/>
                <a:gd name="T32" fmla="*/ 42 w 2122"/>
                <a:gd name="T33" fmla="*/ 68 h 2866"/>
                <a:gd name="T34" fmla="*/ 37 w 2122"/>
                <a:gd name="T35" fmla="*/ 69 h 2866"/>
                <a:gd name="T36" fmla="*/ 33 w 2122"/>
                <a:gd name="T37" fmla="*/ 54 h 2866"/>
                <a:gd name="T38" fmla="*/ 39 w 2122"/>
                <a:gd name="T39" fmla="*/ 52 h 2866"/>
                <a:gd name="T40" fmla="*/ 38 w 2122"/>
                <a:gd name="T41" fmla="*/ 51 h 2866"/>
                <a:gd name="T42" fmla="*/ 35 w 2122"/>
                <a:gd name="T43" fmla="*/ 52 h 2866"/>
                <a:gd name="T44" fmla="*/ 34 w 2122"/>
                <a:gd name="T45" fmla="*/ 50 h 2866"/>
                <a:gd name="T46" fmla="*/ 36 w 2122"/>
                <a:gd name="T47" fmla="*/ 50 h 2866"/>
                <a:gd name="T48" fmla="*/ 38 w 2122"/>
                <a:gd name="T49" fmla="*/ 50 h 2866"/>
                <a:gd name="T50" fmla="*/ 40 w 2122"/>
                <a:gd name="T51" fmla="*/ 51 h 2866"/>
                <a:gd name="T52" fmla="*/ 41 w 2122"/>
                <a:gd name="T53" fmla="*/ 52 h 2866"/>
                <a:gd name="T54" fmla="*/ 45 w 2122"/>
                <a:gd name="T55" fmla="*/ 46 h 2866"/>
                <a:gd name="T56" fmla="*/ 47 w 2122"/>
                <a:gd name="T57" fmla="*/ 48 h 2866"/>
                <a:gd name="T58" fmla="*/ 47 w 2122"/>
                <a:gd name="T59" fmla="*/ 50 h 2866"/>
                <a:gd name="T60" fmla="*/ 44 w 2122"/>
                <a:gd name="T61" fmla="*/ 53 h 2866"/>
                <a:gd name="T62" fmla="*/ 34 w 2122"/>
                <a:gd name="T63" fmla="*/ 64 h 2866"/>
                <a:gd name="T64" fmla="*/ 41 w 2122"/>
                <a:gd name="T65" fmla="*/ 67 h 2866"/>
                <a:gd name="T66" fmla="*/ 48 w 2122"/>
                <a:gd name="T67" fmla="*/ 67 h 2866"/>
                <a:gd name="T68" fmla="*/ 54 w 2122"/>
                <a:gd name="T69" fmla="*/ 64 h 2866"/>
                <a:gd name="T70" fmla="*/ 55 w 2122"/>
                <a:gd name="T71" fmla="*/ 70 h 2866"/>
                <a:gd name="T72" fmla="*/ 40 w 2122"/>
                <a:gd name="T73" fmla="*/ 74 h 2866"/>
                <a:gd name="T74" fmla="*/ 50 w 2122"/>
                <a:gd name="T75" fmla="*/ 88 h 2866"/>
                <a:gd name="T76" fmla="*/ 61 w 2122"/>
                <a:gd name="T77" fmla="*/ 84 h 2866"/>
                <a:gd name="T78" fmla="*/ 65 w 2122"/>
                <a:gd name="T79" fmla="*/ 80 h 2866"/>
                <a:gd name="T80" fmla="*/ 66 w 2122"/>
                <a:gd name="T81" fmla="*/ 73 h 2866"/>
                <a:gd name="T82" fmla="*/ 65 w 2122"/>
                <a:gd name="T83" fmla="*/ 69 h 2866"/>
                <a:gd name="T84" fmla="*/ 64 w 2122"/>
                <a:gd name="T85" fmla="*/ 63 h 2866"/>
                <a:gd name="T86" fmla="*/ 57 w 2122"/>
                <a:gd name="T87" fmla="*/ 57 h 2866"/>
                <a:gd name="T88" fmla="*/ 56 w 2122"/>
                <a:gd name="T89" fmla="*/ 53 h 2866"/>
                <a:gd name="T90" fmla="*/ 52 w 2122"/>
                <a:gd name="T91" fmla="*/ 44 h 2866"/>
                <a:gd name="T92" fmla="*/ 46 w 2122"/>
                <a:gd name="T93" fmla="*/ 40 h 2866"/>
                <a:gd name="T94" fmla="*/ 42 w 2122"/>
                <a:gd name="T95" fmla="*/ 40 h 2866"/>
                <a:gd name="T96" fmla="*/ 31 w 2122"/>
                <a:gd name="T97" fmla="*/ 40 h 2866"/>
                <a:gd name="T98" fmla="*/ 27 w 2122"/>
                <a:gd name="T99" fmla="*/ 37 h 2866"/>
                <a:gd name="T100" fmla="*/ 14 w 2122"/>
                <a:gd name="T101" fmla="*/ 35 h 2866"/>
                <a:gd name="T102" fmla="*/ 12 w 2122"/>
                <a:gd name="T103" fmla="*/ 32 h 2866"/>
                <a:gd name="T104" fmla="*/ 14 w 2122"/>
                <a:gd name="T105" fmla="*/ 32 h 2866"/>
                <a:gd name="T106" fmla="*/ 12 w 2122"/>
                <a:gd name="T107" fmla="*/ 24 h 2866"/>
                <a:gd name="T108" fmla="*/ 17 w 2122"/>
                <a:gd name="T109" fmla="*/ 33 h 2866"/>
                <a:gd name="T110" fmla="*/ 23 w 2122"/>
                <a:gd name="T111" fmla="*/ 34 h 2866"/>
                <a:gd name="T112" fmla="*/ 27 w 2122"/>
                <a:gd name="T113" fmla="*/ 21 h 2866"/>
                <a:gd name="T114" fmla="*/ 11 w 2122"/>
                <a:gd name="T115" fmla="*/ 4 h 28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2" h="2866">
                  <a:moveTo>
                    <a:pt x="3" y="447"/>
                  </a:moveTo>
                  <a:lnTo>
                    <a:pt x="0" y="355"/>
                  </a:lnTo>
                  <a:lnTo>
                    <a:pt x="363" y="347"/>
                  </a:lnTo>
                  <a:lnTo>
                    <a:pt x="291" y="86"/>
                  </a:lnTo>
                  <a:lnTo>
                    <a:pt x="657" y="0"/>
                  </a:lnTo>
                  <a:lnTo>
                    <a:pt x="819" y="137"/>
                  </a:lnTo>
                  <a:lnTo>
                    <a:pt x="835" y="284"/>
                  </a:lnTo>
                  <a:lnTo>
                    <a:pt x="1005" y="257"/>
                  </a:lnTo>
                  <a:lnTo>
                    <a:pt x="1194" y="404"/>
                  </a:lnTo>
                  <a:lnTo>
                    <a:pt x="1188" y="637"/>
                  </a:lnTo>
                  <a:lnTo>
                    <a:pt x="898" y="677"/>
                  </a:lnTo>
                  <a:lnTo>
                    <a:pt x="955" y="1208"/>
                  </a:lnTo>
                  <a:lnTo>
                    <a:pt x="985" y="1235"/>
                  </a:lnTo>
                  <a:lnTo>
                    <a:pt x="1177" y="1235"/>
                  </a:lnTo>
                  <a:lnTo>
                    <a:pt x="1266" y="1129"/>
                  </a:lnTo>
                  <a:lnTo>
                    <a:pt x="1484" y="1175"/>
                  </a:lnTo>
                  <a:lnTo>
                    <a:pt x="1554" y="898"/>
                  </a:lnTo>
                  <a:lnTo>
                    <a:pt x="1662" y="888"/>
                  </a:lnTo>
                  <a:lnTo>
                    <a:pt x="1702" y="904"/>
                  </a:lnTo>
                  <a:lnTo>
                    <a:pt x="1643" y="965"/>
                  </a:lnTo>
                  <a:lnTo>
                    <a:pt x="1690" y="1009"/>
                  </a:lnTo>
                  <a:lnTo>
                    <a:pt x="1630" y="1048"/>
                  </a:lnTo>
                  <a:lnTo>
                    <a:pt x="1672" y="1096"/>
                  </a:lnTo>
                  <a:lnTo>
                    <a:pt x="1604" y="1133"/>
                  </a:lnTo>
                  <a:lnTo>
                    <a:pt x="1643" y="1178"/>
                  </a:lnTo>
                  <a:lnTo>
                    <a:pt x="1570" y="1217"/>
                  </a:lnTo>
                  <a:lnTo>
                    <a:pt x="1613" y="1272"/>
                  </a:lnTo>
                  <a:lnTo>
                    <a:pt x="1547" y="1303"/>
                  </a:lnTo>
                  <a:lnTo>
                    <a:pt x="1549" y="1305"/>
                  </a:lnTo>
                  <a:lnTo>
                    <a:pt x="1560" y="1310"/>
                  </a:lnTo>
                  <a:lnTo>
                    <a:pt x="1575" y="1319"/>
                  </a:lnTo>
                  <a:lnTo>
                    <a:pt x="1596" y="1332"/>
                  </a:lnTo>
                  <a:lnTo>
                    <a:pt x="1618" y="1347"/>
                  </a:lnTo>
                  <a:lnTo>
                    <a:pt x="1645" y="1366"/>
                  </a:lnTo>
                  <a:lnTo>
                    <a:pt x="1672" y="1389"/>
                  </a:lnTo>
                  <a:lnTo>
                    <a:pt x="1701" y="1417"/>
                  </a:lnTo>
                  <a:lnTo>
                    <a:pt x="1725" y="1448"/>
                  </a:lnTo>
                  <a:lnTo>
                    <a:pt x="1749" y="1482"/>
                  </a:lnTo>
                  <a:lnTo>
                    <a:pt x="1769" y="1520"/>
                  </a:lnTo>
                  <a:lnTo>
                    <a:pt x="1785" y="1566"/>
                  </a:lnTo>
                  <a:lnTo>
                    <a:pt x="1796" y="1612"/>
                  </a:lnTo>
                  <a:lnTo>
                    <a:pt x="1801" y="1665"/>
                  </a:lnTo>
                  <a:lnTo>
                    <a:pt x="1797" y="1721"/>
                  </a:lnTo>
                  <a:lnTo>
                    <a:pt x="1786" y="1781"/>
                  </a:lnTo>
                  <a:lnTo>
                    <a:pt x="1789" y="1781"/>
                  </a:lnTo>
                  <a:lnTo>
                    <a:pt x="1800" y="1785"/>
                  </a:lnTo>
                  <a:lnTo>
                    <a:pt x="1813" y="1790"/>
                  </a:lnTo>
                  <a:lnTo>
                    <a:pt x="1834" y="1799"/>
                  </a:lnTo>
                  <a:lnTo>
                    <a:pt x="1856" y="1807"/>
                  </a:lnTo>
                  <a:lnTo>
                    <a:pt x="1881" y="1823"/>
                  </a:lnTo>
                  <a:lnTo>
                    <a:pt x="1909" y="1841"/>
                  </a:lnTo>
                  <a:lnTo>
                    <a:pt x="1939" y="1864"/>
                  </a:lnTo>
                  <a:lnTo>
                    <a:pt x="1967" y="1889"/>
                  </a:lnTo>
                  <a:lnTo>
                    <a:pt x="1997" y="1920"/>
                  </a:lnTo>
                  <a:lnTo>
                    <a:pt x="2024" y="1955"/>
                  </a:lnTo>
                  <a:lnTo>
                    <a:pt x="2050" y="1999"/>
                  </a:lnTo>
                  <a:lnTo>
                    <a:pt x="2073" y="2045"/>
                  </a:lnTo>
                  <a:lnTo>
                    <a:pt x="2092" y="2098"/>
                  </a:lnTo>
                  <a:lnTo>
                    <a:pt x="2107" y="2157"/>
                  </a:lnTo>
                  <a:lnTo>
                    <a:pt x="2117" y="2225"/>
                  </a:lnTo>
                  <a:lnTo>
                    <a:pt x="2122" y="2576"/>
                  </a:lnTo>
                  <a:lnTo>
                    <a:pt x="2120" y="2577"/>
                  </a:lnTo>
                  <a:lnTo>
                    <a:pt x="2114" y="2583"/>
                  </a:lnTo>
                  <a:lnTo>
                    <a:pt x="2105" y="2591"/>
                  </a:lnTo>
                  <a:lnTo>
                    <a:pt x="2092" y="2604"/>
                  </a:lnTo>
                  <a:lnTo>
                    <a:pt x="2075" y="2618"/>
                  </a:lnTo>
                  <a:lnTo>
                    <a:pt x="2053" y="2636"/>
                  </a:lnTo>
                  <a:lnTo>
                    <a:pt x="2024" y="2655"/>
                  </a:lnTo>
                  <a:lnTo>
                    <a:pt x="1992" y="2678"/>
                  </a:lnTo>
                  <a:lnTo>
                    <a:pt x="1952" y="2698"/>
                  </a:lnTo>
                  <a:lnTo>
                    <a:pt x="1907" y="2724"/>
                  </a:lnTo>
                  <a:lnTo>
                    <a:pt x="1856" y="2748"/>
                  </a:lnTo>
                  <a:lnTo>
                    <a:pt x="1796" y="2773"/>
                  </a:lnTo>
                  <a:lnTo>
                    <a:pt x="1729" y="2798"/>
                  </a:lnTo>
                  <a:lnTo>
                    <a:pt x="1654" y="2823"/>
                  </a:lnTo>
                  <a:lnTo>
                    <a:pt x="1573" y="2847"/>
                  </a:lnTo>
                  <a:lnTo>
                    <a:pt x="1483" y="2866"/>
                  </a:lnTo>
                  <a:lnTo>
                    <a:pt x="1197" y="2665"/>
                  </a:lnTo>
                  <a:lnTo>
                    <a:pt x="1084" y="2470"/>
                  </a:lnTo>
                  <a:lnTo>
                    <a:pt x="1232" y="2448"/>
                  </a:lnTo>
                  <a:lnTo>
                    <a:pt x="1262" y="2322"/>
                  </a:lnTo>
                  <a:lnTo>
                    <a:pt x="1264" y="2322"/>
                  </a:lnTo>
                  <a:lnTo>
                    <a:pt x="1269" y="2322"/>
                  </a:lnTo>
                  <a:lnTo>
                    <a:pt x="1279" y="2322"/>
                  </a:lnTo>
                  <a:lnTo>
                    <a:pt x="1291" y="2323"/>
                  </a:lnTo>
                  <a:lnTo>
                    <a:pt x="1305" y="2323"/>
                  </a:lnTo>
                  <a:lnTo>
                    <a:pt x="1322" y="2325"/>
                  </a:lnTo>
                  <a:lnTo>
                    <a:pt x="1341" y="2325"/>
                  </a:lnTo>
                  <a:lnTo>
                    <a:pt x="1363" y="2327"/>
                  </a:lnTo>
                  <a:lnTo>
                    <a:pt x="1383" y="2327"/>
                  </a:lnTo>
                  <a:lnTo>
                    <a:pt x="1405" y="2327"/>
                  </a:lnTo>
                  <a:lnTo>
                    <a:pt x="1427" y="2327"/>
                  </a:lnTo>
                  <a:lnTo>
                    <a:pt x="1449" y="2327"/>
                  </a:lnTo>
                  <a:lnTo>
                    <a:pt x="1469" y="2325"/>
                  </a:lnTo>
                  <a:lnTo>
                    <a:pt x="1491" y="2325"/>
                  </a:lnTo>
                  <a:lnTo>
                    <a:pt x="1510" y="2323"/>
                  </a:lnTo>
                  <a:lnTo>
                    <a:pt x="1528" y="2322"/>
                  </a:lnTo>
                  <a:lnTo>
                    <a:pt x="1528" y="2319"/>
                  </a:lnTo>
                  <a:lnTo>
                    <a:pt x="1528" y="2313"/>
                  </a:lnTo>
                  <a:lnTo>
                    <a:pt x="1528" y="2304"/>
                  </a:lnTo>
                  <a:lnTo>
                    <a:pt x="1528" y="2292"/>
                  </a:lnTo>
                  <a:lnTo>
                    <a:pt x="1526" y="2277"/>
                  </a:lnTo>
                  <a:lnTo>
                    <a:pt x="1526" y="2262"/>
                  </a:lnTo>
                  <a:lnTo>
                    <a:pt x="1525" y="2245"/>
                  </a:lnTo>
                  <a:lnTo>
                    <a:pt x="1524" y="2227"/>
                  </a:lnTo>
                  <a:lnTo>
                    <a:pt x="1518" y="2209"/>
                  </a:lnTo>
                  <a:lnTo>
                    <a:pt x="1514" y="2192"/>
                  </a:lnTo>
                  <a:lnTo>
                    <a:pt x="1507" y="2176"/>
                  </a:lnTo>
                  <a:lnTo>
                    <a:pt x="1502" y="2162"/>
                  </a:lnTo>
                  <a:lnTo>
                    <a:pt x="1491" y="2149"/>
                  </a:lnTo>
                  <a:lnTo>
                    <a:pt x="1481" y="2140"/>
                  </a:lnTo>
                  <a:lnTo>
                    <a:pt x="1468" y="2134"/>
                  </a:lnTo>
                  <a:lnTo>
                    <a:pt x="1454" y="2133"/>
                  </a:lnTo>
                  <a:lnTo>
                    <a:pt x="1434" y="2133"/>
                  </a:lnTo>
                  <a:lnTo>
                    <a:pt x="1415" y="2135"/>
                  </a:lnTo>
                  <a:lnTo>
                    <a:pt x="1392" y="2139"/>
                  </a:lnTo>
                  <a:lnTo>
                    <a:pt x="1370" y="2146"/>
                  </a:lnTo>
                  <a:lnTo>
                    <a:pt x="1344" y="2152"/>
                  </a:lnTo>
                  <a:lnTo>
                    <a:pt x="1321" y="2158"/>
                  </a:lnTo>
                  <a:lnTo>
                    <a:pt x="1296" y="2165"/>
                  </a:lnTo>
                  <a:lnTo>
                    <a:pt x="1273" y="2174"/>
                  </a:lnTo>
                  <a:lnTo>
                    <a:pt x="1250" y="2180"/>
                  </a:lnTo>
                  <a:lnTo>
                    <a:pt x="1230" y="2188"/>
                  </a:lnTo>
                  <a:lnTo>
                    <a:pt x="1211" y="2194"/>
                  </a:lnTo>
                  <a:lnTo>
                    <a:pt x="1194" y="2202"/>
                  </a:lnTo>
                  <a:lnTo>
                    <a:pt x="1181" y="2207"/>
                  </a:lnTo>
                  <a:lnTo>
                    <a:pt x="1171" y="2212"/>
                  </a:lnTo>
                  <a:lnTo>
                    <a:pt x="1164" y="2213"/>
                  </a:lnTo>
                  <a:lnTo>
                    <a:pt x="1163" y="2216"/>
                  </a:lnTo>
                  <a:lnTo>
                    <a:pt x="857" y="1888"/>
                  </a:lnTo>
                  <a:lnTo>
                    <a:pt x="1041" y="1888"/>
                  </a:lnTo>
                  <a:lnTo>
                    <a:pt x="1045" y="1736"/>
                  </a:lnTo>
                  <a:lnTo>
                    <a:pt x="1052" y="1705"/>
                  </a:lnTo>
                  <a:lnTo>
                    <a:pt x="1249" y="1696"/>
                  </a:lnTo>
                  <a:lnTo>
                    <a:pt x="1249" y="1693"/>
                  </a:lnTo>
                  <a:lnTo>
                    <a:pt x="1249" y="1686"/>
                  </a:lnTo>
                  <a:lnTo>
                    <a:pt x="1246" y="1676"/>
                  </a:lnTo>
                  <a:lnTo>
                    <a:pt x="1245" y="1666"/>
                  </a:lnTo>
                  <a:lnTo>
                    <a:pt x="1242" y="1659"/>
                  </a:lnTo>
                  <a:lnTo>
                    <a:pt x="1238" y="1653"/>
                  </a:lnTo>
                  <a:lnTo>
                    <a:pt x="1234" y="1647"/>
                  </a:lnTo>
                  <a:lnTo>
                    <a:pt x="1230" y="1640"/>
                  </a:lnTo>
                  <a:lnTo>
                    <a:pt x="1223" y="1634"/>
                  </a:lnTo>
                  <a:lnTo>
                    <a:pt x="1218" y="1631"/>
                  </a:lnTo>
                  <a:lnTo>
                    <a:pt x="1209" y="1628"/>
                  </a:lnTo>
                  <a:lnTo>
                    <a:pt x="1201" y="1625"/>
                  </a:lnTo>
                  <a:lnTo>
                    <a:pt x="1190" y="1621"/>
                  </a:lnTo>
                  <a:lnTo>
                    <a:pt x="1181" y="1620"/>
                  </a:lnTo>
                  <a:lnTo>
                    <a:pt x="1169" y="1620"/>
                  </a:lnTo>
                  <a:lnTo>
                    <a:pt x="1159" y="1621"/>
                  </a:lnTo>
                  <a:lnTo>
                    <a:pt x="1147" y="1622"/>
                  </a:lnTo>
                  <a:lnTo>
                    <a:pt x="1137" y="1626"/>
                  </a:lnTo>
                  <a:lnTo>
                    <a:pt x="1126" y="1629"/>
                  </a:lnTo>
                  <a:lnTo>
                    <a:pt x="1117" y="1633"/>
                  </a:lnTo>
                  <a:lnTo>
                    <a:pt x="1107" y="1635"/>
                  </a:lnTo>
                  <a:lnTo>
                    <a:pt x="1098" y="1639"/>
                  </a:lnTo>
                  <a:lnTo>
                    <a:pt x="1090" y="1642"/>
                  </a:lnTo>
                  <a:lnTo>
                    <a:pt x="1084" y="1645"/>
                  </a:lnTo>
                  <a:lnTo>
                    <a:pt x="1075" y="1649"/>
                  </a:lnTo>
                  <a:lnTo>
                    <a:pt x="1073" y="1652"/>
                  </a:lnTo>
                  <a:lnTo>
                    <a:pt x="1075" y="1600"/>
                  </a:lnTo>
                  <a:lnTo>
                    <a:pt x="1075" y="1598"/>
                  </a:lnTo>
                  <a:lnTo>
                    <a:pt x="1079" y="1597"/>
                  </a:lnTo>
                  <a:lnTo>
                    <a:pt x="1084" y="1596"/>
                  </a:lnTo>
                  <a:lnTo>
                    <a:pt x="1092" y="1594"/>
                  </a:lnTo>
                  <a:lnTo>
                    <a:pt x="1100" y="1592"/>
                  </a:lnTo>
                  <a:lnTo>
                    <a:pt x="1110" y="1591"/>
                  </a:lnTo>
                  <a:lnTo>
                    <a:pt x="1121" y="1588"/>
                  </a:lnTo>
                  <a:lnTo>
                    <a:pt x="1133" y="1587"/>
                  </a:lnTo>
                  <a:lnTo>
                    <a:pt x="1145" y="1585"/>
                  </a:lnTo>
                  <a:lnTo>
                    <a:pt x="1159" y="1584"/>
                  </a:lnTo>
                  <a:lnTo>
                    <a:pt x="1171" y="1583"/>
                  </a:lnTo>
                  <a:lnTo>
                    <a:pt x="1185" y="1583"/>
                  </a:lnTo>
                  <a:lnTo>
                    <a:pt x="1196" y="1583"/>
                  </a:lnTo>
                  <a:lnTo>
                    <a:pt x="1209" y="1584"/>
                  </a:lnTo>
                  <a:lnTo>
                    <a:pt x="1219" y="1587"/>
                  </a:lnTo>
                  <a:lnTo>
                    <a:pt x="1230" y="1591"/>
                  </a:lnTo>
                  <a:lnTo>
                    <a:pt x="1238" y="1593"/>
                  </a:lnTo>
                  <a:lnTo>
                    <a:pt x="1247" y="1600"/>
                  </a:lnTo>
                  <a:lnTo>
                    <a:pt x="1254" y="1605"/>
                  </a:lnTo>
                  <a:lnTo>
                    <a:pt x="1261" y="1611"/>
                  </a:lnTo>
                  <a:lnTo>
                    <a:pt x="1265" y="1616"/>
                  </a:lnTo>
                  <a:lnTo>
                    <a:pt x="1272" y="1622"/>
                  </a:lnTo>
                  <a:lnTo>
                    <a:pt x="1276" y="1630"/>
                  </a:lnTo>
                  <a:lnTo>
                    <a:pt x="1281" y="1638"/>
                  </a:lnTo>
                  <a:lnTo>
                    <a:pt x="1284" y="1643"/>
                  </a:lnTo>
                  <a:lnTo>
                    <a:pt x="1287" y="1649"/>
                  </a:lnTo>
                  <a:lnTo>
                    <a:pt x="1290" y="1654"/>
                  </a:lnTo>
                  <a:lnTo>
                    <a:pt x="1292" y="1661"/>
                  </a:lnTo>
                  <a:lnTo>
                    <a:pt x="1295" y="1667"/>
                  </a:lnTo>
                  <a:lnTo>
                    <a:pt x="1296" y="1671"/>
                  </a:lnTo>
                  <a:lnTo>
                    <a:pt x="1382" y="1443"/>
                  </a:lnTo>
                  <a:lnTo>
                    <a:pt x="1386" y="1444"/>
                  </a:lnTo>
                  <a:lnTo>
                    <a:pt x="1392" y="1446"/>
                  </a:lnTo>
                  <a:lnTo>
                    <a:pt x="1400" y="1450"/>
                  </a:lnTo>
                  <a:lnTo>
                    <a:pt x="1409" y="1454"/>
                  </a:lnTo>
                  <a:lnTo>
                    <a:pt x="1420" y="1460"/>
                  </a:lnTo>
                  <a:lnTo>
                    <a:pt x="1430" y="1466"/>
                  </a:lnTo>
                  <a:lnTo>
                    <a:pt x="1442" y="1474"/>
                  </a:lnTo>
                  <a:lnTo>
                    <a:pt x="1453" y="1481"/>
                  </a:lnTo>
                  <a:lnTo>
                    <a:pt x="1462" y="1490"/>
                  </a:lnTo>
                  <a:lnTo>
                    <a:pt x="1472" y="1500"/>
                  </a:lnTo>
                  <a:lnTo>
                    <a:pt x="1481" y="1510"/>
                  </a:lnTo>
                  <a:lnTo>
                    <a:pt x="1487" y="1520"/>
                  </a:lnTo>
                  <a:lnTo>
                    <a:pt x="1492" y="1533"/>
                  </a:lnTo>
                  <a:lnTo>
                    <a:pt x="1496" y="1545"/>
                  </a:lnTo>
                  <a:lnTo>
                    <a:pt x="1496" y="1559"/>
                  </a:lnTo>
                  <a:lnTo>
                    <a:pt x="1494" y="1571"/>
                  </a:lnTo>
                  <a:lnTo>
                    <a:pt x="1492" y="1584"/>
                  </a:lnTo>
                  <a:lnTo>
                    <a:pt x="1490" y="1598"/>
                  </a:lnTo>
                  <a:lnTo>
                    <a:pt x="1488" y="1614"/>
                  </a:lnTo>
                  <a:lnTo>
                    <a:pt x="1483" y="1628"/>
                  </a:lnTo>
                  <a:lnTo>
                    <a:pt x="1476" y="1640"/>
                  </a:lnTo>
                  <a:lnTo>
                    <a:pt x="1464" y="1654"/>
                  </a:lnTo>
                  <a:lnTo>
                    <a:pt x="1449" y="1668"/>
                  </a:lnTo>
                  <a:lnTo>
                    <a:pt x="1427" y="1680"/>
                  </a:lnTo>
                  <a:lnTo>
                    <a:pt x="1401" y="1691"/>
                  </a:lnTo>
                  <a:lnTo>
                    <a:pt x="1369" y="1700"/>
                  </a:lnTo>
                  <a:lnTo>
                    <a:pt x="1329" y="1711"/>
                  </a:lnTo>
                  <a:lnTo>
                    <a:pt x="1280" y="1717"/>
                  </a:lnTo>
                  <a:lnTo>
                    <a:pt x="1223" y="1722"/>
                  </a:lnTo>
                  <a:lnTo>
                    <a:pt x="1158" y="1726"/>
                  </a:lnTo>
                  <a:lnTo>
                    <a:pt x="1081" y="1727"/>
                  </a:lnTo>
                  <a:lnTo>
                    <a:pt x="1060" y="2018"/>
                  </a:lnTo>
                  <a:lnTo>
                    <a:pt x="1173" y="2174"/>
                  </a:lnTo>
                  <a:lnTo>
                    <a:pt x="1175" y="2171"/>
                  </a:lnTo>
                  <a:lnTo>
                    <a:pt x="1188" y="2165"/>
                  </a:lnTo>
                  <a:lnTo>
                    <a:pt x="1203" y="2157"/>
                  </a:lnTo>
                  <a:lnTo>
                    <a:pt x="1227" y="2147"/>
                  </a:lnTo>
                  <a:lnTo>
                    <a:pt x="1253" y="2135"/>
                  </a:lnTo>
                  <a:lnTo>
                    <a:pt x="1284" y="2125"/>
                  </a:lnTo>
                  <a:lnTo>
                    <a:pt x="1317" y="2115"/>
                  </a:lnTo>
                  <a:lnTo>
                    <a:pt x="1352" y="2107"/>
                  </a:lnTo>
                  <a:lnTo>
                    <a:pt x="1386" y="2101"/>
                  </a:lnTo>
                  <a:lnTo>
                    <a:pt x="1422" y="2098"/>
                  </a:lnTo>
                  <a:lnTo>
                    <a:pt x="1456" y="2100"/>
                  </a:lnTo>
                  <a:lnTo>
                    <a:pt x="1487" y="2109"/>
                  </a:lnTo>
                  <a:lnTo>
                    <a:pt x="1515" y="2121"/>
                  </a:lnTo>
                  <a:lnTo>
                    <a:pt x="1540" y="2142"/>
                  </a:lnTo>
                  <a:lnTo>
                    <a:pt x="1560" y="2170"/>
                  </a:lnTo>
                  <a:lnTo>
                    <a:pt x="1575" y="2207"/>
                  </a:lnTo>
                  <a:lnTo>
                    <a:pt x="1713" y="2013"/>
                  </a:lnTo>
                  <a:lnTo>
                    <a:pt x="1714" y="2017"/>
                  </a:lnTo>
                  <a:lnTo>
                    <a:pt x="1718" y="2027"/>
                  </a:lnTo>
                  <a:lnTo>
                    <a:pt x="1725" y="2042"/>
                  </a:lnTo>
                  <a:lnTo>
                    <a:pt x="1735" y="2064"/>
                  </a:lnTo>
                  <a:lnTo>
                    <a:pt x="1743" y="2088"/>
                  </a:lnTo>
                  <a:lnTo>
                    <a:pt x="1749" y="2116"/>
                  </a:lnTo>
                  <a:lnTo>
                    <a:pt x="1755" y="2146"/>
                  </a:lnTo>
                  <a:lnTo>
                    <a:pt x="1758" y="2177"/>
                  </a:lnTo>
                  <a:lnTo>
                    <a:pt x="1756" y="2207"/>
                  </a:lnTo>
                  <a:lnTo>
                    <a:pt x="1749" y="2237"/>
                  </a:lnTo>
                  <a:lnTo>
                    <a:pt x="1736" y="2266"/>
                  </a:lnTo>
                  <a:lnTo>
                    <a:pt x="1717" y="2291"/>
                  </a:lnTo>
                  <a:lnTo>
                    <a:pt x="1688" y="2311"/>
                  </a:lnTo>
                  <a:lnTo>
                    <a:pt x="1652" y="2329"/>
                  </a:lnTo>
                  <a:lnTo>
                    <a:pt x="1603" y="2340"/>
                  </a:lnTo>
                  <a:lnTo>
                    <a:pt x="1544" y="2345"/>
                  </a:lnTo>
                  <a:lnTo>
                    <a:pt x="1279" y="2341"/>
                  </a:lnTo>
                  <a:lnTo>
                    <a:pt x="1232" y="2641"/>
                  </a:lnTo>
                  <a:lnTo>
                    <a:pt x="1483" y="2823"/>
                  </a:lnTo>
                  <a:lnTo>
                    <a:pt x="1487" y="2822"/>
                  </a:lnTo>
                  <a:lnTo>
                    <a:pt x="1502" y="2818"/>
                  </a:lnTo>
                  <a:lnTo>
                    <a:pt x="1525" y="2812"/>
                  </a:lnTo>
                  <a:lnTo>
                    <a:pt x="1556" y="2805"/>
                  </a:lnTo>
                  <a:lnTo>
                    <a:pt x="1593" y="2795"/>
                  </a:lnTo>
                  <a:lnTo>
                    <a:pt x="1635" y="2784"/>
                  </a:lnTo>
                  <a:lnTo>
                    <a:pt x="1680" y="2770"/>
                  </a:lnTo>
                  <a:lnTo>
                    <a:pt x="1730" y="2754"/>
                  </a:lnTo>
                  <a:lnTo>
                    <a:pt x="1779" y="2735"/>
                  </a:lnTo>
                  <a:lnTo>
                    <a:pt x="1831" y="2716"/>
                  </a:lnTo>
                  <a:lnTo>
                    <a:pt x="1880" y="2694"/>
                  </a:lnTo>
                  <a:lnTo>
                    <a:pt x="1929" y="2671"/>
                  </a:lnTo>
                  <a:lnTo>
                    <a:pt x="1973" y="2646"/>
                  </a:lnTo>
                  <a:lnTo>
                    <a:pt x="2013" y="2622"/>
                  </a:lnTo>
                  <a:lnTo>
                    <a:pt x="2047" y="2592"/>
                  </a:lnTo>
                  <a:lnTo>
                    <a:pt x="2076" y="2564"/>
                  </a:lnTo>
                  <a:lnTo>
                    <a:pt x="2076" y="2560"/>
                  </a:lnTo>
                  <a:lnTo>
                    <a:pt x="2076" y="2550"/>
                  </a:lnTo>
                  <a:lnTo>
                    <a:pt x="2076" y="2532"/>
                  </a:lnTo>
                  <a:lnTo>
                    <a:pt x="2077" y="2511"/>
                  </a:lnTo>
                  <a:lnTo>
                    <a:pt x="2077" y="2485"/>
                  </a:lnTo>
                  <a:lnTo>
                    <a:pt x="2077" y="2457"/>
                  </a:lnTo>
                  <a:lnTo>
                    <a:pt x="2079" y="2425"/>
                  </a:lnTo>
                  <a:lnTo>
                    <a:pt x="2080" y="2394"/>
                  </a:lnTo>
                  <a:lnTo>
                    <a:pt x="2080" y="2361"/>
                  </a:lnTo>
                  <a:lnTo>
                    <a:pt x="2080" y="2329"/>
                  </a:lnTo>
                  <a:lnTo>
                    <a:pt x="2080" y="2299"/>
                  </a:lnTo>
                  <a:lnTo>
                    <a:pt x="2081" y="2272"/>
                  </a:lnTo>
                  <a:lnTo>
                    <a:pt x="2080" y="2245"/>
                  </a:lnTo>
                  <a:lnTo>
                    <a:pt x="2080" y="2226"/>
                  </a:lnTo>
                  <a:lnTo>
                    <a:pt x="2079" y="2212"/>
                  </a:lnTo>
                  <a:lnTo>
                    <a:pt x="2079" y="2203"/>
                  </a:lnTo>
                  <a:lnTo>
                    <a:pt x="2075" y="2193"/>
                  </a:lnTo>
                  <a:lnTo>
                    <a:pt x="2073" y="2179"/>
                  </a:lnTo>
                  <a:lnTo>
                    <a:pt x="2068" y="2158"/>
                  </a:lnTo>
                  <a:lnTo>
                    <a:pt x="2064" y="2134"/>
                  </a:lnTo>
                  <a:lnTo>
                    <a:pt x="2056" y="2106"/>
                  </a:lnTo>
                  <a:lnTo>
                    <a:pt x="2046" y="2075"/>
                  </a:lnTo>
                  <a:lnTo>
                    <a:pt x="2032" y="2044"/>
                  </a:lnTo>
                  <a:lnTo>
                    <a:pt x="2019" y="2012"/>
                  </a:lnTo>
                  <a:lnTo>
                    <a:pt x="2000" y="1977"/>
                  </a:lnTo>
                  <a:lnTo>
                    <a:pt x="1977" y="1944"/>
                  </a:lnTo>
                  <a:lnTo>
                    <a:pt x="1951" y="1912"/>
                  </a:lnTo>
                  <a:lnTo>
                    <a:pt x="1921" y="1884"/>
                  </a:lnTo>
                  <a:lnTo>
                    <a:pt x="1886" y="1857"/>
                  </a:lnTo>
                  <a:lnTo>
                    <a:pt x="1847" y="1836"/>
                  </a:lnTo>
                  <a:lnTo>
                    <a:pt x="1801" y="1818"/>
                  </a:lnTo>
                  <a:lnTo>
                    <a:pt x="1752" y="1806"/>
                  </a:lnTo>
                  <a:lnTo>
                    <a:pt x="1752" y="1801"/>
                  </a:lnTo>
                  <a:lnTo>
                    <a:pt x="1756" y="1791"/>
                  </a:lnTo>
                  <a:lnTo>
                    <a:pt x="1759" y="1773"/>
                  </a:lnTo>
                  <a:lnTo>
                    <a:pt x="1764" y="1751"/>
                  </a:lnTo>
                  <a:lnTo>
                    <a:pt x="1766" y="1722"/>
                  </a:lnTo>
                  <a:lnTo>
                    <a:pt x="1766" y="1691"/>
                  </a:lnTo>
                  <a:lnTo>
                    <a:pt x="1764" y="1656"/>
                  </a:lnTo>
                  <a:lnTo>
                    <a:pt x="1759" y="1617"/>
                  </a:lnTo>
                  <a:lnTo>
                    <a:pt x="1748" y="1575"/>
                  </a:lnTo>
                  <a:lnTo>
                    <a:pt x="1732" y="1533"/>
                  </a:lnTo>
                  <a:lnTo>
                    <a:pt x="1709" y="1489"/>
                  </a:lnTo>
                  <a:lnTo>
                    <a:pt x="1680" y="1446"/>
                  </a:lnTo>
                  <a:lnTo>
                    <a:pt x="1639" y="1402"/>
                  </a:lnTo>
                  <a:lnTo>
                    <a:pt x="1592" y="1361"/>
                  </a:lnTo>
                  <a:lnTo>
                    <a:pt x="1533" y="1320"/>
                  </a:lnTo>
                  <a:lnTo>
                    <a:pt x="1462" y="1282"/>
                  </a:lnTo>
                  <a:lnTo>
                    <a:pt x="1462" y="1281"/>
                  </a:lnTo>
                  <a:lnTo>
                    <a:pt x="1458" y="1281"/>
                  </a:lnTo>
                  <a:lnTo>
                    <a:pt x="1454" y="1278"/>
                  </a:lnTo>
                  <a:lnTo>
                    <a:pt x="1447" y="1277"/>
                  </a:lnTo>
                  <a:lnTo>
                    <a:pt x="1437" y="1274"/>
                  </a:lnTo>
                  <a:lnTo>
                    <a:pt x="1427" y="1273"/>
                  </a:lnTo>
                  <a:lnTo>
                    <a:pt x="1413" y="1270"/>
                  </a:lnTo>
                  <a:lnTo>
                    <a:pt x="1398" y="1268"/>
                  </a:lnTo>
                  <a:lnTo>
                    <a:pt x="1378" y="1265"/>
                  </a:lnTo>
                  <a:lnTo>
                    <a:pt x="1356" y="1263"/>
                  </a:lnTo>
                  <a:lnTo>
                    <a:pt x="1330" y="1261"/>
                  </a:lnTo>
                  <a:lnTo>
                    <a:pt x="1303" y="1259"/>
                  </a:lnTo>
                  <a:lnTo>
                    <a:pt x="1272" y="1256"/>
                  </a:lnTo>
                  <a:lnTo>
                    <a:pt x="1237" y="1255"/>
                  </a:lnTo>
                  <a:lnTo>
                    <a:pt x="1200" y="1255"/>
                  </a:lnTo>
                  <a:lnTo>
                    <a:pt x="1159" y="1256"/>
                  </a:lnTo>
                  <a:lnTo>
                    <a:pt x="988" y="1256"/>
                  </a:lnTo>
                  <a:lnTo>
                    <a:pt x="983" y="1254"/>
                  </a:lnTo>
                  <a:lnTo>
                    <a:pt x="978" y="1249"/>
                  </a:lnTo>
                  <a:lnTo>
                    <a:pt x="969" y="1238"/>
                  </a:lnTo>
                  <a:lnTo>
                    <a:pt x="954" y="1228"/>
                  </a:lnTo>
                  <a:lnTo>
                    <a:pt x="933" y="1214"/>
                  </a:lnTo>
                  <a:lnTo>
                    <a:pt x="909" y="1200"/>
                  </a:lnTo>
                  <a:lnTo>
                    <a:pt x="879" y="1185"/>
                  </a:lnTo>
                  <a:lnTo>
                    <a:pt x="845" y="1171"/>
                  </a:lnTo>
                  <a:lnTo>
                    <a:pt x="803" y="1155"/>
                  </a:lnTo>
                  <a:lnTo>
                    <a:pt x="755" y="1143"/>
                  </a:lnTo>
                  <a:lnTo>
                    <a:pt x="702" y="1131"/>
                  </a:lnTo>
                  <a:lnTo>
                    <a:pt x="642" y="1122"/>
                  </a:lnTo>
                  <a:lnTo>
                    <a:pt x="575" y="1116"/>
                  </a:lnTo>
                  <a:lnTo>
                    <a:pt x="502" y="1113"/>
                  </a:lnTo>
                  <a:lnTo>
                    <a:pt x="420" y="1115"/>
                  </a:lnTo>
                  <a:lnTo>
                    <a:pt x="333" y="1121"/>
                  </a:lnTo>
                  <a:lnTo>
                    <a:pt x="324" y="1020"/>
                  </a:lnTo>
                  <a:lnTo>
                    <a:pt x="324" y="1019"/>
                  </a:lnTo>
                  <a:lnTo>
                    <a:pt x="329" y="1019"/>
                  </a:lnTo>
                  <a:lnTo>
                    <a:pt x="336" y="1019"/>
                  </a:lnTo>
                  <a:lnTo>
                    <a:pt x="344" y="1019"/>
                  </a:lnTo>
                  <a:lnTo>
                    <a:pt x="354" y="1019"/>
                  </a:lnTo>
                  <a:lnTo>
                    <a:pt x="366" y="1019"/>
                  </a:lnTo>
                  <a:lnTo>
                    <a:pt x="378" y="1019"/>
                  </a:lnTo>
                  <a:lnTo>
                    <a:pt x="393" y="1019"/>
                  </a:lnTo>
                  <a:lnTo>
                    <a:pt x="407" y="1019"/>
                  </a:lnTo>
                  <a:lnTo>
                    <a:pt x="420" y="1019"/>
                  </a:lnTo>
                  <a:lnTo>
                    <a:pt x="434" y="1019"/>
                  </a:lnTo>
                  <a:lnTo>
                    <a:pt x="447" y="1020"/>
                  </a:lnTo>
                  <a:lnTo>
                    <a:pt x="457" y="1020"/>
                  </a:lnTo>
                  <a:lnTo>
                    <a:pt x="469" y="1022"/>
                  </a:lnTo>
                  <a:lnTo>
                    <a:pt x="477" y="1022"/>
                  </a:lnTo>
                  <a:lnTo>
                    <a:pt x="486" y="1024"/>
                  </a:lnTo>
                  <a:lnTo>
                    <a:pt x="446" y="777"/>
                  </a:lnTo>
                  <a:lnTo>
                    <a:pt x="356" y="789"/>
                  </a:lnTo>
                  <a:lnTo>
                    <a:pt x="354" y="743"/>
                  </a:lnTo>
                  <a:lnTo>
                    <a:pt x="574" y="717"/>
                  </a:lnTo>
                  <a:lnTo>
                    <a:pt x="578" y="760"/>
                  </a:lnTo>
                  <a:lnTo>
                    <a:pt x="477" y="773"/>
                  </a:lnTo>
                  <a:lnTo>
                    <a:pt x="520" y="1027"/>
                  </a:lnTo>
                  <a:lnTo>
                    <a:pt x="522" y="1027"/>
                  </a:lnTo>
                  <a:lnTo>
                    <a:pt x="529" y="1027"/>
                  </a:lnTo>
                  <a:lnTo>
                    <a:pt x="541" y="1028"/>
                  </a:lnTo>
                  <a:lnTo>
                    <a:pt x="559" y="1030"/>
                  </a:lnTo>
                  <a:lnTo>
                    <a:pt x="578" y="1033"/>
                  </a:lnTo>
                  <a:lnTo>
                    <a:pt x="601" y="1037"/>
                  </a:lnTo>
                  <a:lnTo>
                    <a:pt x="627" y="1042"/>
                  </a:lnTo>
                  <a:lnTo>
                    <a:pt x="657" y="1050"/>
                  </a:lnTo>
                  <a:lnTo>
                    <a:pt x="687" y="1056"/>
                  </a:lnTo>
                  <a:lnTo>
                    <a:pt x="720" y="1067"/>
                  </a:lnTo>
                  <a:lnTo>
                    <a:pt x="752" y="1076"/>
                  </a:lnTo>
                  <a:lnTo>
                    <a:pt x="786" y="1090"/>
                  </a:lnTo>
                  <a:lnTo>
                    <a:pt x="820" y="1104"/>
                  </a:lnTo>
                  <a:lnTo>
                    <a:pt x="854" y="1121"/>
                  </a:lnTo>
                  <a:lnTo>
                    <a:pt x="887" y="1140"/>
                  </a:lnTo>
                  <a:lnTo>
                    <a:pt x="921" y="1162"/>
                  </a:lnTo>
                  <a:lnTo>
                    <a:pt x="846" y="657"/>
                  </a:lnTo>
                  <a:lnTo>
                    <a:pt x="1156" y="603"/>
                  </a:lnTo>
                  <a:lnTo>
                    <a:pt x="1160" y="414"/>
                  </a:lnTo>
                  <a:lnTo>
                    <a:pt x="994" y="287"/>
                  </a:lnTo>
                  <a:lnTo>
                    <a:pt x="816" y="317"/>
                  </a:lnTo>
                  <a:lnTo>
                    <a:pt x="794" y="145"/>
                  </a:lnTo>
                  <a:lnTo>
                    <a:pt x="653" y="30"/>
                  </a:lnTo>
                  <a:lnTo>
                    <a:pt x="337" y="108"/>
                  </a:lnTo>
                  <a:lnTo>
                    <a:pt x="398" y="371"/>
                  </a:lnTo>
                  <a:lnTo>
                    <a:pt x="34" y="382"/>
                  </a:lnTo>
                  <a:lnTo>
                    <a:pt x="34" y="437"/>
                  </a:lnTo>
                  <a:lnTo>
                    <a:pt x="3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3021" y="2690"/>
              <a:ext cx="589" cy="739"/>
            </a:xfrm>
            <a:custGeom>
              <a:avLst/>
              <a:gdLst>
                <a:gd name="T0" fmla="*/ 7 w 1180"/>
                <a:gd name="T1" fmla="*/ 28 h 1477"/>
                <a:gd name="T2" fmla="*/ 1 w 1180"/>
                <a:gd name="T3" fmla="*/ 22 h 1477"/>
                <a:gd name="T4" fmla="*/ 3 w 1180"/>
                <a:gd name="T5" fmla="*/ 20 h 1477"/>
                <a:gd name="T6" fmla="*/ 4 w 1180"/>
                <a:gd name="T7" fmla="*/ 18 h 1477"/>
                <a:gd name="T8" fmla="*/ 6 w 1180"/>
                <a:gd name="T9" fmla="*/ 16 h 1477"/>
                <a:gd name="T10" fmla="*/ 7 w 1180"/>
                <a:gd name="T11" fmla="*/ 14 h 1477"/>
                <a:gd name="T12" fmla="*/ 8 w 1180"/>
                <a:gd name="T13" fmla="*/ 11 h 1477"/>
                <a:gd name="T14" fmla="*/ 10 w 1180"/>
                <a:gd name="T15" fmla="*/ 9 h 1477"/>
                <a:gd name="T16" fmla="*/ 11 w 1180"/>
                <a:gd name="T17" fmla="*/ 6 h 1477"/>
                <a:gd name="T18" fmla="*/ 10 w 1180"/>
                <a:gd name="T19" fmla="*/ 2 h 1477"/>
                <a:gd name="T20" fmla="*/ 22 w 1180"/>
                <a:gd name="T21" fmla="*/ 5 h 1477"/>
                <a:gd name="T22" fmla="*/ 15 w 1180"/>
                <a:gd name="T23" fmla="*/ 21 h 1477"/>
                <a:gd name="T24" fmla="*/ 19 w 1180"/>
                <a:gd name="T25" fmla="*/ 18 h 1477"/>
                <a:gd name="T26" fmla="*/ 28 w 1180"/>
                <a:gd name="T27" fmla="*/ 10 h 1477"/>
                <a:gd name="T28" fmla="*/ 25 w 1180"/>
                <a:gd name="T29" fmla="*/ 7 h 1477"/>
                <a:gd name="T30" fmla="*/ 35 w 1180"/>
                <a:gd name="T31" fmla="*/ 9 h 1477"/>
                <a:gd name="T32" fmla="*/ 35 w 1180"/>
                <a:gd name="T33" fmla="*/ 10 h 1477"/>
                <a:gd name="T34" fmla="*/ 34 w 1180"/>
                <a:gd name="T35" fmla="*/ 12 h 1477"/>
                <a:gd name="T36" fmla="*/ 32 w 1180"/>
                <a:gd name="T37" fmla="*/ 15 h 1477"/>
                <a:gd name="T38" fmla="*/ 31 w 1180"/>
                <a:gd name="T39" fmla="*/ 19 h 1477"/>
                <a:gd name="T40" fmla="*/ 30 w 1180"/>
                <a:gd name="T41" fmla="*/ 25 h 1477"/>
                <a:gd name="T42" fmla="*/ 28 w 1180"/>
                <a:gd name="T43" fmla="*/ 31 h 1477"/>
                <a:gd name="T44" fmla="*/ 28 w 1180"/>
                <a:gd name="T45" fmla="*/ 37 h 1477"/>
                <a:gd name="T46" fmla="*/ 28 w 1180"/>
                <a:gd name="T47" fmla="*/ 44 h 1477"/>
                <a:gd name="T48" fmla="*/ 20 w 1180"/>
                <a:gd name="T49" fmla="*/ 47 h 1477"/>
                <a:gd name="T50" fmla="*/ 29 w 1180"/>
                <a:gd name="T51" fmla="*/ 46 h 1477"/>
                <a:gd name="T52" fmla="*/ 29 w 1180"/>
                <a:gd name="T53" fmla="*/ 44 h 1477"/>
                <a:gd name="T54" fmla="*/ 29 w 1180"/>
                <a:gd name="T55" fmla="*/ 40 h 1477"/>
                <a:gd name="T56" fmla="*/ 29 w 1180"/>
                <a:gd name="T57" fmla="*/ 35 h 1477"/>
                <a:gd name="T58" fmla="*/ 30 w 1180"/>
                <a:gd name="T59" fmla="*/ 30 h 1477"/>
                <a:gd name="T60" fmla="*/ 31 w 1180"/>
                <a:gd name="T61" fmla="*/ 23 h 1477"/>
                <a:gd name="T62" fmla="*/ 32 w 1180"/>
                <a:gd name="T63" fmla="*/ 17 h 1477"/>
                <a:gd name="T64" fmla="*/ 35 w 1180"/>
                <a:gd name="T65" fmla="*/ 11 h 1477"/>
                <a:gd name="T66" fmla="*/ 31 w 1180"/>
                <a:gd name="T67" fmla="*/ 3 h 1477"/>
                <a:gd name="T68" fmla="*/ 19 w 1180"/>
                <a:gd name="T69" fmla="*/ 18 h 1477"/>
                <a:gd name="T70" fmla="*/ 24 w 1180"/>
                <a:gd name="T71" fmla="*/ 5 h 1477"/>
                <a:gd name="T72" fmla="*/ 8 w 1180"/>
                <a:gd name="T73" fmla="*/ 1 h 1477"/>
                <a:gd name="T74" fmla="*/ 8 w 1180"/>
                <a:gd name="T75" fmla="*/ 2 h 1477"/>
                <a:gd name="T76" fmla="*/ 8 w 1180"/>
                <a:gd name="T77" fmla="*/ 3 h 1477"/>
                <a:gd name="T78" fmla="*/ 7 w 1180"/>
                <a:gd name="T79" fmla="*/ 6 h 1477"/>
                <a:gd name="T80" fmla="*/ 6 w 1180"/>
                <a:gd name="T81" fmla="*/ 9 h 1477"/>
                <a:gd name="T82" fmla="*/ 5 w 1180"/>
                <a:gd name="T83" fmla="*/ 12 h 1477"/>
                <a:gd name="T84" fmla="*/ 4 w 1180"/>
                <a:gd name="T85" fmla="*/ 16 h 1477"/>
                <a:gd name="T86" fmla="*/ 2 w 1180"/>
                <a:gd name="T87" fmla="*/ 19 h 1477"/>
                <a:gd name="T88" fmla="*/ 0 w 1180"/>
                <a:gd name="T89" fmla="*/ 22 h 1477"/>
                <a:gd name="T90" fmla="*/ 6 w 1180"/>
                <a:gd name="T91" fmla="*/ 29 h 1477"/>
                <a:gd name="T92" fmla="*/ 22 w 1180"/>
                <a:gd name="T93" fmla="*/ 26 h 1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80" h="1477">
                  <a:moveTo>
                    <a:pt x="723" y="826"/>
                  </a:moveTo>
                  <a:lnTo>
                    <a:pt x="231" y="874"/>
                  </a:lnTo>
                  <a:lnTo>
                    <a:pt x="37" y="810"/>
                  </a:lnTo>
                  <a:lnTo>
                    <a:pt x="40" y="690"/>
                  </a:lnTo>
                  <a:lnTo>
                    <a:pt x="125" y="696"/>
                  </a:lnTo>
                  <a:lnTo>
                    <a:pt x="113" y="637"/>
                  </a:lnTo>
                  <a:lnTo>
                    <a:pt x="176" y="629"/>
                  </a:lnTo>
                  <a:lnTo>
                    <a:pt x="151" y="569"/>
                  </a:lnTo>
                  <a:lnTo>
                    <a:pt x="223" y="548"/>
                  </a:lnTo>
                  <a:lnTo>
                    <a:pt x="196" y="493"/>
                  </a:lnTo>
                  <a:lnTo>
                    <a:pt x="275" y="477"/>
                  </a:lnTo>
                  <a:lnTo>
                    <a:pt x="245" y="421"/>
                  </a:lnTo>
                  <a:lnTo>
                    <a:pt x="317" y="408"/>
                  </a:lnTo>
                  <a:lnTo>
                    <a:pt x="285" y="340"/>
                  </a:lnTo>
                  <a:lnTo>
                    <a:pt x="357" y="340"/>
                  </a:lnTo>
                  <a:lnTo>
                    <a:pt x="334" y="271"/>
                  </a:lnTo>
                  <a:lnTo>
                    <a:pt x="400" y="253"/>
                  </a:lnTo>
                  <a:lnTo>
                    <a:pt x="378" y="182"/>
                  </a:lnTo>
                  <a:lnTo>
                    <a:pt x="457" y="139"/>
                  </a:lnTo>
                  <a:lnTo>
                    <a:pt x="340" y="43"/>
                  </a:lnTo>
                  <a:lnTo>
                    <a:pt x="603" y="37"/>
                  </a:lnTo>
                  <a:lnTo>
                    <a:pt x="725" y="149"/>
                  </a:lnTo>
                  <a:lnTo>
                    <a:pt x="449" y="659"/>
                  </a:lnTo>
                  <a:lnTo>
                    <a:pt x="486" y="659"/>
                  </a:lnTo>
                  <a:lnTo>
                    <a:pt x="539" y="566"/>
                  </a:lnTo>
                  <a:lnTo>
                    <a:pt x="625" y="566"/>
                  </a:lnTo>
                  <a:lnTo>
                    <a:pt x="772" y="250"/>
                  </a:lnTo>
                  <a:lnTo>
                    <a:pt x="902" y="312"/>
                  </a:lnTo>
                  <a:lnTo>
                    <a:pt x="934" y="307"/>
                  </a:lnTo>
                  <a:lnTo>
                    <a:pt x="804" y="220"/>
                  </a:lnTo>
                  <a:lnTo>
                    <a:pt x="991" y="141"/>
                  </a:lnTo>
                  <a:lnTo>
                    <a:pt x="1142" y="275"/>
                  </a:lnTo>
                  <a:lnTo>
                    <a:pt x="1138" y="280"/>
                  </a:lnTo>
                  <a:lnTo>
                    <a:pt x="1129" y="298"/>
                  </a:lnTo>
                  <a:lnTo>
                    <a:pt x="1116" y="325"/>
                  </a:lnTo>
                  <a:lnTo>
                    <a:pt x="1098" y="362"/>
                  </a:lnTo>
                  <a:lnTo>
                    <a:pt x="1078" y="408"/>
                  </a:lnTo>
                  <a:lnTo>
                    <a:pt x="1055" y="465"/>
                  </a:lnTo>
                  <a:lnTo>
                    <a:pt x="1031" y="530"/>
                  </a:lnTo>
                  <a:lnTo>
                    <a:pt x="1008" y="604"/>
                  </a:lnTo>
                  <a:lnTo>
                    <a:pt x="984" y="683"/>
                  </a:lnTo>
                  <a:lnTo>
                    <a:pt x="962" y="770"/>
                  </a:lnTo>
                  <a:lnTo>
                    <a:pt x="942" y="863"/>
                  </a:lnTo>
                  <a:lnTo>
                    <a:pt x="927" y="963"/>
                  </a:lnTo>
                  <a:lnTo>
                    <a:pt x="913" y="1066"/>
                  </a:lnTo>
                  <a:lnTo>
                    <a:pt x="905" y="1177"/>
                  </a:lnTo>
                  <a:lnTo>
                    <a:pt x="902" y="1291"/>
                  </a:lnTo>
                  <a:lnTo>
                    <a:pt x="906" y="1408"/>
                  </a:lnTo>
                  <a:lnTo>
                    <a:pt x="618" y="1411"/>
                  </a:lnTo>
                  <a:lnTo>
                    <a:pt x="652" y="1477"/>
                  </a:lnTo>
                  <a:lnTo>
                    <a:pt x="934" y="1477"/>
                  </a:lnTo>
                  <a:lnTo>
                    <a:pt x="934" y="1468"/>
                  </a:lnTo>
                  <a:lnTo>
                    <a:pt x="934" y="1443"/>
                  </a:lnTo>
                  <a:lnTo>
                    <a:pt x="934" y="1400"/>
                  </a:lnTo>
                  <a:lnTo>
                    <a:pt x="934" y="1346"/>
                  </a:lnTo>
                  <a:lnTo>
                    <a:pt x="935" y="1278"/>
                  </a:lnTo>
                  <a:lnTo>
                    <a:pt x="939" y="1203"/>
                  </a:lnTo>
                  <a:lnTo>
                    <a:pt x="944" y="1118"/>
                  </a:lnTo>
                  <a:lnTo>
                    <a:pt x="955" y="1027"/>
                  </a:lnTo>
                  <a:lnTo>
                    <a:pt x="966" y="930"/>
                  </a:lnTo>
                  <a:lnTo>
                    <a:pt x="981" y="830"/>
                  </a:lnTo>
                  <a:lnTo>
                    <a:pt x="1000" y="729"/>
                  </a:lnTo>
                  <a:lnTo>
                    <a:pt x="1026" y="630"/>
                  </a:lnTo>
                  <a:lnTo>
                    <a:pt x="1053" y="532"/>
                  </a:lnTo>
                  <a:lnTo>
                    <a:pt x="1090" y="437"/>
                  </a:lnTo>
                  <a:lnTo>
                    <a:pt x="1131" y="348"/>
                  </a:lnTo>
                  <a:lnTo>
                    <a:pt x="1180" y="269"/>
                  </a:lnTo>
                  <a:lnTo>
                    <a:pt x="997" y="94"/>
                  </a:lnTo>
                  <a:lnTo>
                    <a:pt x="761" y="210"/>
                  </a:lnTo>
                  <a:lnTo>
                    <a:pt x="611" y="551"/>
                  </a:lnTo>
                  <a:lnTo>
                    <a:pt x="543" y="542"/>
                  </a:lnTo>
                  <a:lnTo>
                    <a:pt x="772" y="136"/>
                  </a:lnTo>
                  <a:lnTo>
                    <a:pt x="625" y="0"/>
                  </a:lnTo>
                  <a:lnTo>
                    <a:pt x="282" y="20"/>
                  </a:lnTo>
                  <a:lnTo>
                    <a:pt x="280" y="24"/>
                  </a:lnTo>
                  <a:lnTo>
                    <a:pt x="278" y="38"/>
                  </a:lnTo>
                  <a:lnTo>
                    <a:pt x="272" y="61"/>
                  </a:lnTo>
                  <a:lnTo>
                    <a:pt x="267" y="90"/>
                  </a:lnTo>
                  <a:lnTo>
                    <a:pt x="259" y="126"/>
                  </a:lnTo>
                  <a:lnTo>
                    <a:pt x="249" y="167"/>
                  </a:lnTo>
                  <a:lnTo>
                    <a:pt x="236" y="214"/>
                  </a:lnTo>
                  <a:lnTo>
                    <a:pt x="222" y="265"/>
                  </a:lnTo>
                  <a:lnTo>
                    <a:pt x="203" y="316"/>
                  </a:lnTo>
                  <a:lnTo>
                    <a:pt x="182" y="371"/>
                  </a:lnTo>
                  <a:lnTo>
                    <a:pt x="159" y="426"/>
                  </a:lnTo>
                  <a:lnTo>
                    <a:pt x="134" y="481"/>
                  </a:lnTo>
                  <a:lnTo>
                    <a:pt x="104" y="534"/>
                  </a:lnTo>
                  <a:lnTo>
                    <a:pt x="74" y="586"/>
                  </a:lnTo>
                  <a:lnTo>
                    <a:pt x="38" y="635"/>
                  </a:lnTo>
                  <a:lnTo>
                    <a:pt x="0" y="681"/>
                  </a:lnTo>
                  <a:lnTo>
                    <a:pt x="0" y="833"/>
                  </a:lnTo>
                  <a:lnTo>
                    <a:pt x="222" y="922"/>
                  </a:lnTo>
                  <a:lnTo>
                    <a:pt x="712" y="861"/>
                  </a:lnTo>
                  <a:lnTo>
                    <a:pt x="723" y="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3482" y="3130"/>
              <a:ext cx="328" cy="311"/>
            </a:xfrm>
            <a:custGeom>
              <a:avLst/>
              <a:gdLst>
                <a:gd name="T0" fmla="*/ 0 w 657"/>
                <a:gd name="T1" fmla="*/ 0 h 621"/>
                <a:gd name="T2" fmla="*/ 20 w 657"/>
                <a:gd name="T3" fmla="*/ 12 h 621"/>
                <a:gd name="T4" fmla="*/ 18 w 657"/>
                <a:gd name="T5" fmla="*/ 20 h 621"/>
                <a:gd name="T6" fmla="*/ 12 w 657"/>
                <a:gd name="T7" fmla="*/ 20 h 621"/>
                <a:gd name="T8" fmla="*/ 5 w 657"/>
                <a:gd name="T9" fmla="*/ 19 h 621"/>
                <a:gd name="T10" fmla="*/ 0 w 657"/>
                <a:gd name="T11" fmla="*/ 15 h 621"/>
                <a:gd name="T12" fmla="*/ 0 w 657"/>
                <a:gd name="T13" fmla="*/ 12 h 621"/>
                <a:gd name="T14" fmla="*/ 12 w 657"/>
                <a:gd name="T15" fmla="*/ 19 h 621"/>
                <a:gd name="T16" fmla="*/ 17 w 657"/>
                <a:gd name="T17" fmla="*/ 19 h 621"/>
                <a:gd name="T18" fmla="*/ 19 w 657"/>
                <a:gd name="T19" fmla="*/ 12 h 621"/>
                <a:gd name="T20" fmla="*/ 0 w 657"/>
                <a:gd name="T21" fmla="*/ 2 h 621"/>
                <a:gd name="T22" fmla="*/ 0 w 657"/>
                <a:gd name="T23" fmla="*/ 0 h 621"/>
                <a:gd name="T24" fmla="*/ 0 w 657"/>
                <a:gd name="T25" fmla="*/ 0 h 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7" h="621">
                  <a:moveTo>
                    <a:pt x="24" y="0"/>
                  </a:moveTo>
                  <a:lnTo>
                    <a:pt x="657" y="361"/>
                  </a:lnTo>
                  <a:lnTo>
                    <a:pt x="596" y="621"/>
                  </a:lnTo>
                  <a:lnTo>
                    <a:pt x="387" y="621"/>
                  </a:lnTo>
                  <a:lnTo>
                    <a:pt x="185" y="591"/>
                  </a:lnTo>
                  <a:lnTo>
                    <a:pt x="0" y="473"/>
                  </a:lnTo>
                  <a:lnTo>
                    <a:pt x="0" y="380"/>
                  </a:lnTo>
                  <a:lnTo>
                    <a:pt x="397" y="600"/>
                  </a:lnTo>
                  <a:lnTo>
                    <a:pt x="574" y="600"/>
                  </a:lnTo>
                  <a:lnTo>
                    <a:pt x="608" y="376"/>
                  </a:lnTo>
                  <a:lnTo>
                    <a:pt x="30" y="6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3451" y="3502"/>
              <a:ext cx="254" cy="193"/>
            </a:xfrm>
            <a:custGeom>
              <a:avLst/>
              <a:gdLst>
                <a:gd name="T0" fmla="*/ 0 w 509"/>
                <a:gd name="T1" fmla="*/ 7 h 385"/>
                <a:gd name="T2" fmla="*/ 4 w 509"/>
                <a:gd name="T3" fmla="*/ 7 h 385"/>
                <a:gd name="T4" fmla="*/ 4 w 509"/>
                <a:gd name="T5" fmla="*/ 3 h 385"/>
                <a:gd name="T6" fmla="*/ 8 w 509"/>
                <a:gd name="T7" fmla="*/ 0 h 385"/>
                <a:gd name="T8" fmla="*/ 12 w 509"/>
                <a:gd name="T9" fmla="*/ 0 h 385"/>
                <a:gd name="T10" fmla="*/ 15 w 509"/>
                <a:gd name="T11" fmla="*/ 3 h 385"/>
                <a:gd name="T12" fmla="*/ 15 w 509"/>
                <a:gd name="T13" fmla="*/ 6 h 385"/>
                <a:gd name="T14" fmla="*/ 15 w 509"/>
                <a:gd name="T15" fmla="*/ 6 h 385"/>
                <a:gd name="T16" fmla="*/ 15 w 509"/>
                <a:gd name="T17" fmla="*/ 4 h 385"/>
                <a:gd name="T18" fmla="*/ 12 w 509"/>
                <a:gd name="T19" fmla="*/ 1 h 385"/>
                <a:gd name="T20" fmla="*/ 8 w 509"/>
                <a:gd name="T21" fmla="*/ 1 h 385"/>
                <a:gd name="T22" fmla="*/ 5 w 509"/>
                <a:gd name="T23" fmla="*/ 4 h 385"/>
                <a:gd name="T24" fmla="*/ 5 w 509"/>
                <a:gd name="T25" fmla="*/ 4 h 385"/>
                <a:gd name="T26" fmla="*/ 5 w 509"/>
                <a:gd name="T27" fmla="*/ 4 h 385"/>
                <a:gd name="T28" fmla="*/ 5 w 509"/>
                <a:gd name="T29" fmla="*/ 4 h 385"/>
                <a:gd name="T30" fmla="*/ 5 w 509"/>
                <a:gd name="T31" fmla="*/ 4 h 385"/>
                <a:gd name="T32" fmla="*/ 5 w 509"/>
                <a:gd name="T33" fmla="*/ 5 h 385"/>
                <a:gd name="T34" fmla="*/ 5 w 509"/>
                <a:gd name="T35" fmla="*/ 5 h 385"/>
                <a:gd name="T36" fmla="*/ 5 w 509"/>
                <a:gd name="T37" fmla="*/ 5 h 385"/>
                <a:gd name="T38" fmla="*/ 5 w 509"/>
                <a:gd name="T39" fmla="*/ 5 h 385"/>
                <a:gd name="T40" fmla="*/ 7 w 509"/>
                <a:gd name="T41" fmla="*/ 6 h 385"/>
                <a:gd name="T42" fmla="*/ 7 w 509"/>
                <a:gd name="T43" fmla="*/ 13 h 385"/>
                <a:gd name="T44" fmla="*/ 3 w 509"/>
                <a:gd name="T45" fmla="*/ 13 h 385"/>
                <a:gd name="T46" fmla="*/ 1 w 509"/>
                <a:gd name="T47" fmla="*/ 9 h 385"/>
                <a:gd name="T48" fmla="*/ 0 w 509"/>
                <a:gd name="T49" fmla="*/ 7 h 385"/>
                <a:gd name="T50" fmla="*/ 0 w 509"/>
                <a:gd name="T51" fmla="*/ 7 h 3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09" h="385">
                  <a:moveTo>
                    <a:pt x="0" y="217"/>
                  </a:moveTo>
                  <a:lnTo>
                    <a:pt x="142" y="217"/>
                  </a:lnTo>
                  <a:lnTo>
                    <a:pt x="142" y="90"/>
                  </a:lnTo>
                  <a:lnTo>
                    <a:pt x="272" y="0"/>
                  </a:lnTo>
                  <a:lnTo>
                    <a:pt x="396" y="0"/>
                  </a:lnTo>
                  <a:lnTo>
                    <a:pt x="509" y="94"/>
                  </a:lnTo>
                  <a:lnTo>
                    <a:pt x="509" y="164"/>
                  </a:lnTo>
                  <a:lnTo>
                    <a:pt x="482" y="164"/>
                  </a:lnTo>
                  <a:lnTo>
                    <a:pt x="482" y="112"/>
                  </a:lnTo>
                  <a:lnTo>
                    <a:pt x="384" y="25"/>
                  </a:lnTo>
                  <a:lnTo>
                    <a:pt x="275" y="25"/>
                  </a:lnTo>
                  <a:lnTo>
                    <a:pt x="176" y="103"/>
                  </a:lnTo>
                  <a:lnTo>
                    <a:pt x="176" y="106"/>
                  </a:lnTo>
                  <a:lnTo>
                    <a:pt x="176" y="112"/>
                  </a:lnTo>
                  <a:lnTo>
                    <a:pt x="176" y="118"/>
                  </a:lnTo>
                  <a:lnTo>
                    <a:pt x="176" y="126"/>
                  </a:lnTo>
                  <a:lnTo>
                    <a:pt x="176" y="132"/>
                  </a:lnTo>
                  <a:lnTo>
                    <a:pt x="176" y="139"/>
                  </a:lnTo>
                  <a:lnTo>
                    <a:pt x="176" y="143"/>
                  </a:lnTo>
                  <a:lnTo>
                    <a:pt x="176" y="145"/>
                  </a:lnTo>
                  <a:lnTo>
                    <a:pt x="225" y="181"/>
                  </a:lnTo>
                  <a:lnTo>
                    <a:pt x="225" y="385"/>
                  </a:lnTo>
                  <a:lnTo>
                    <a:pt x="106" y="385"/>
                  </a:lnTo>
                  <a:lnTo>
                    <a:pt x="53" y="28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3529" y="3583"/>
              <a:ext cx="176" cy="135"/>
            </a:xfrm>
            <a:custGeom>
              <a:avLst/>
              <a:gdLst>
                <a:gd name="T0" fmla="*/ 11 w 351"/>
                <a:gd name="T1" fmla="*/ 1 h 269"/>
                <a:gd name="T2" fmla="*/ 11 w 351"/>
                <a:gd name="T3" fmla="*/ 7 h 269"/>
                <a:gd name="T4" fmla="*/ 8 w 351"/>
                <a:gd name="T5" fmla="*/ 9 h 269"/>
                <a:gd name="T6" fmla="*/ 4 w 351"/>
                <a:gd name="T7" fmla="*/ 9 h 269"/>
                <a:gd name="T8" fmla="*/ 0 w 351"/>
                <a:gd name="T9" fmla="*/ 7 h 269"/>
                <a:gd name="T10" fmla="*/ 2 w 351"/>
                <a:gd name="T11" fmla="*/ 7 h 269"/>
                <a:gd name="T12" fmla="*/ 4 w 351"/>
                <a:gd name="T13" fmla="*/ 8 h 269"/>
                <a:gd name="T14" fmla="*/ 8 w 351"/>
                <a:gd name="T15" fmla="*/ 8 h 269"/>
                <a:gd name="T16" fmla="*/ 11 w 351"/>
                <a:gd name="T17" fmla="*/ 6 h 269"/>
                <a:gd name="T18" fmla="*/ 11 w 351"/>
                <a:gd name="T19" fmla="*/ 0 h 269"/>
                <a:gd name="T20" fmla="*/ 11 w 351"/>
                <a:gd name="T21" fmla="*/ 1 h 269"/>
                <a:gd name="T22" fmla="*/ 11 w 351"/>
                <a:gd name="T23" fmla="*/ 1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1" h="269">
                  <a:moveTo>
                    <a:pt x="351" y="2"/>
                  </a:moveTo>
                  <a:lnTo>
                    <a:pt x="351" y="205"/>
                  </a:lnTo>
                  <a:lnTo>
                    <a:pt x="254" y="269"/>
                  </a:lnTo>
                  <a:lnTo>
                    <a:pt x="113" y="266"/>
                  </a:lnTo>
                  <a:lnTo>
                    <a:pt x="0" y="201"/>
                  </a:lnTo>
                  <a:lnTo>
                    <a:pt x="57" y="215"/>
                  </a:lnTo>
                  <a:lnTo>
                    <a:pt x="120" y="243"/>
                  </a:lnTo>
                  <a:lnTo>
                    <a:pt x="252" y="238"/>
                  </a:lnTo>
                  <a:lnTo>
                    <a:pt x="324" y="192"/>
                  </a:lnTo>
                  <a:lnTo>
                    <a:pt x="324" y="0"/>
                  </a:lnTo>
                  <a:lnTo>
                    <a:pt x="35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233" y="3544"/>
              <a:ext cx="114" cy="71"/>
            </a:xfrm>
            <a:custGeom>
              <a:avLst/>
              <a:gdLst>
                <a:gd name="T0" fmla="*/ 0 w 227"/>
                <a:gd name="T1" fmla="*/ 1 h 142"/>
                <a:gd name="T2" fmla="*/ 4 w 227"/>
                <a:gd name="T3" fmla="*/ 5 h 142"/>
                <a:gd name="T4" fmla="*/ 8 w 227"/>
                <a:gd name="T5" fmla="*/ 5 h 142"/>
                <a:gd name="T6" fmla="*/ 3 w 227"/>
                <a:gd name="T7" fmla="*/ 0 h 142"/>
                <a:gd name="T8" fmla="*/ 0 w 227"/>
                <a:gd name="T9" fmla="*/ 1 h 142"/>
                <a:gd name="T10" fmla="*/ 0 w 227"/>
                <a:gd name="T11" fmla="*/ 1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7" h="142">
                  <a:moveTo>
                    <a:pt x="0" y="15"/>
                  </a:moveTo>
                  <a:lnTo>
                    <a:pt x="122" y="142"/>
                  </a:lnTo>
                  <a:lnTo>
                    <a:pt x="227" y="136"/>
                  </a:lnTo>
                  <a:lnTo>
                    <a:pt x="9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650" y="3366"/>
              <a:ext cx="98" cy="48"/>
            </a:xfrm>
            <a:custGeom>
              <a:avLst/>
              <a:gdLst>
                <a:gd name="T0" fmla="*/ 1 w 196"/>
                <a:gd name="T1" fmla="*/ 1 h 97"/>
                <a:gd name="T2" fmla="*/ 1 w 196"/>
                <a:gd name="T3" fmla="*/ 1 h 97"/>
                <a:gd name="T4" fmla="*/ 1 w 196"/>
                <a:gd name="T5" fmla="*/ 1 h 97"/>
                <a:gd name="T6" fmla="*/ 1 w 196"/>
                <a:gd name="T7" fmla="*/ 0 h 97"/>
                <a:gd name="T8" fmla="*/ 1 w 196"/>
                <a:gd name="T9" fmla="*/ 0 h 97"/>
                <a:gd name="T10" fmla="*/ 2 w 196"/>
                <a:gd name="T11" fmla="*/ 0 h 97"/>
                <a:gd name="T12" fmla="*/ 2 w 196"/>
                <a:gd name="T13" fmla="*/ 0 h 97"/>
                <a:gd name="T14" fmla="*/ 3 w 196"/>
                <a:gd name="T15" fmla="*/ 0 h 97"/>
                <a:gd name="T16" fmla="*/ 3 w 196"/>
                <a:gd name="T17" fmla="*/ 0 h 97"/>
                <a:gd name="T18" fmla="*/ 4 w 196"/>
                <a:gd name="T19" fmla="*/ 0 h 97"/>
                <a:gd name="T20" fmla="*/ 4 w 196"/>
                <a:gd name="T21" fmla="*/ 0 h 97"/>
                <a:gd name="T22" fmla="*/ 5 w 196"/>
                <a:gd name="T23" fmla="*/ 0 h 97"/>
                <a:gd name="T24" fmla="*/ 5 w 196"/>
                <a:gd name="T25" fmla="*/ 0 h 97"/>
                <a:gd name="T26" fmla="*/ 6 w 196"/>
                <a:gd name="T27" fmla="*/ 0 h 97"/>
                <a:gd name="T28" fmla="*/ 6 w 196"/>
                <a:gd name="T29" fmla="*/ 0 h 97"/>
                <a:gd name="T30" fmla="*/ 6 w 196"/>
                <a:gd name="T31" fmla="*/ 0 h 97"/>
                <a:gd name="T32" fmla="*/ 7 w 196"/>
                <a:gd name="T33" fmla="*/ 0 h 97"/>
                <a:gd name="T34" fmla="*/ 7 w 196"/>
                <a:gd name="T35" fmla="*/ 1 h 97"/>
                <a:gd name="T36" fmla="*/ 7 w 196"/>
                <a:gd name="T37" fmla="*/ 1 h 97"/>
                <a:gd name="T38" fmla="*/ 6 w 196"/>
                <a:gd name="T39" fmla="*/ 1 h 97"/>
                <a:gd name="T40" fmla="*/ 6 w 196"/>
                <a:gd name="T41" fmla="*/ 1 h 97"/>
                <a:gd name="T42" fmla="*/ 6 w 196"/>
                <a:gd name="T43" fmla="*/ 1 h 97"/>
                <a:gd name="T44" fmla="*/ 6 w 196"/>
                <a:gd name="T45" fmla="*/ 1 h 97"/>
                <a:gd name="T46" fmla="*/ 6 w 196"/>
                <a:gd name="T47" fmla="*/ 1 h 97"/>
                <a:gd name="T48" fmla="*/ 6 w 196"/>
                <a:gd name="T49" fmla="*/ 1 h 97"/>
                <a:gd name="T50" fmla="*/ 6 w 196"/>
                <a:gd name="T51" fmla="*/ 1 h 97"/>
                <a:gd name="T52" fmla="*/ 6 w 196"/>
                <a:gd name="T53" fmla="*/ 1 h 97"/>
                <a:gd name="T54" fmla="*/ 6 w 196"/>
                <a:gd name="T55" fmla="*/ 1 h 97"/>
                <a:gd name="T56" fmla="*/ 5 w 196"/>
                <a:gd name="T57" fmla="*/ 1 h 97"/>
                <a:gd name="T58" fmla="*/ 5 w 196"/>
                <a:gd name="T59" fmla="*/ 0 h 97"/>
                <a:gd name="T60" fmla="*/ 5 w 196"/>
                <a:gd name="T61" fmla="*/ 0 h 97"/>
                <a:gd name="T62" fmla="*/ 4 w 196"/>
                <a:gd name="T63" fmla="*/ 1 h 97"/>
                <a:gd name="T64" fmla="*/ 4 w 196"/>
                <a:gd name="T65" fmla="*/ 1 h 97"/>
                <a:gd name="T66" fmla="*/ 3 w 196"/>
                <a:gd name="T67" fmla="*/ 1 h 97"/>
                <a:gd name="T68" fmla="*/ 2 w 196"/>
                <a:gd name="T69" fmla="*/ 1 h 97"/>
                <a:gd name="T70" fmla="*/ 1 w 196"/>
                <a:gd name="T71" fmla="*/ 2 h 97"/>
                <a:gd name="T72" fmla="*/ 0 w 196"/>
                <a:gd name="T73" fmla="*/ 3 h 97"/>
                <a:gd name="T74" fmla="*/ 1 w 196"/>
                <a:gd name="T75" fmla="*/ 1 h 97"/>
                <a:gd name="T76" fmla="*/ 1 w 196"/>
                <a:gd name="T77" fmla="*/ 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6" h="97">
                  <a:moveTo>
                    <a:pt x="1" y="38"/>
                  </a:moveTo>
                  <a:lnTo>
                    <a:pt x="2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28" y="26"/>
                  </a:lnTo>
                  <a:lnTo>
                    <a:pt x="42" y="20"/>
                  </a:lnTo>
                  <a:lnTo>
                    <a:pt x="57" y="16"/>
                  </a:lnTo>
                  <a:lnTo>
                    <a:pt x="74" y="11"/>
                  </a:lnTo>
                  <a:lnTo>
                    <a:pt x="92" y="7"/>
                  </a:lnTo>
                  <a:lnTo>
                    <a:pt x="108" y="4"/>
                  </a:lnTo>
                  <a:lnTo>
                    <a:pt x="126" y="1"/>
                  </a:lnTo>
                  <a:lnTo>
                    <a:pt x="141" y="0"/>
                  </a:lnTo>
                  <a:lnTo>
                    <a:pt x="157" y="1"/>
                  </a:lnTo>
                  <a:lnTo>
                    <a:pt x="170" y="4"/>
                  </a:lnTo>
                  <a:lnTo>
                    <a:pt x="182" y="9"/>
                  </a:lnTo>
                  <a:lnTo>
                    <a:pt x="190" y="16"/>
                  </a:lnTo>
                  <a:lnTo>
                    <a:pt x="196" y="26"/>
                  </a:lnTo>
                  <a:lnTo>
                    <a:pt x="196" y="33"/>
                  </a:lnTo>
                  <a:lnTo>
                    <a:pt x="194" y="38"/>
                  </a:lnTo>
                  <a:lnTo>
                    <a:pt x="191" y="43"/>
                  </a:lnTo>
                  <a:lnTo>
                    <a:pt x="190" y="49"/>
                  </a:lnTo>
                  <a:lnTo>
                    <a:pt x="185" y="57"/>
                  </a:lnTo>
                  <a:lnTo>
                    <a:pt x="183" y="61"/>
                  </a:lnTo>
                  <a:lnTo>
                    <a:pt x="183" y="57"/>
                  </a:lnTo>
                  <a:lnTo>
                    <a:pt x="178" y="48"/>
                  </a:lnTo>
                  <a:lnTo>
                    <a:pt x="174" y="43"/>
                  </a:lnTo>
                  <a:lnTo>
                    <a:pt x="170" y="39"/>
                  </a:lnTo>
                  <a:lnTo>
                    <a:pt x="163" y="34"/>
                  </a:lnTo>
                  <a:lnTo>
                    <a:pt x="156" y="33"/>
                  </a:lnTo>
                  <a:lnTo>
                    <a:pt x="145" y="29"/>
                  </a:lnTo>
                  <a:lnTo>
                    <a:pt x="133" y="30"/>
                  </a:lnTo>
                  <a:lnTo>
                    <a:pt x="118" y="33"/>
                  </a:lnTo>
                  <a:lnTo>
                    <a:pt x="100" y="39"/>
                  </a:lnTo>
                  <a:lnTo>
                    <a:pt x="80" y="46"/>
                  </a:lnTo>
                  <a:lnTo>
                    <a:pt x="57" y="60"/>
                  </a:lnTo>
                  <a:lnTo>
                    <a:pt x="28" y="75"/>
                  </a:lnTo>
                  <a:lnTo>
                    <a:pt x="0" y="97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pic>
        <p:nvPicPr>
          <p:cNvPr id="56" name="Picture 5" descr="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4744"/>
            <a:ext cx="177847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 1"/>
          <p:cNvSpPr>
            <a:spLocks noChangeArrowheads="1"/>
          </p:cNvSpPr>
          <p:nvPr/>
        </p:nvSpPr>
        <p:spPr bwMode="auto">
          <a:xfrm>
            <a:off x="1766888" y="1230982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01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>       15.Преобразование </a:t>
            </a:r>
            <a: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>чисел, полученных </a:t>
            </a:r>
            <a: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>при</a:t>
            </a:r>
            <a:b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> </a:t>
            </a:r>
            <a: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>       измерении </a:t>
            </a:r>
            <a: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>мерами стоимости, длины, массы.</a:t>
            </a:r>
            <a:r>
              <a:rPr lang="ru-RU" sz="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solidFill>
                  <a:srgbClr val="000000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4800" dirty="0"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56" name="Picture 5" descr="Игротека математического круж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221088"/>
            <a:ext cx="2026651" cy="26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" descr="2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222497"/>
            <a:ext cx="177847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617685"/>
              </p:ext>
            </p:extLst>
          </p:nvPr>
        </p:nvGraphicFramePr>
        <p:xfrm>
          <a:off x="1535833" y="1581790"/>
          <a:ext cx="5628455" cy="4562784"/>
        </p:xfrm>
        <a:graphic>
          <a:graphicData uri="http://schemas.openxmlformats.org/drawingml/2006/table">
            <a:tbl>
              <a:tblPr/>
              <a:tblGrid>
                <a:gridCol w="332869"/>
                <a:gridCol w="2775306"/>
                <a:gridCol w="720080"/>
                <a:gridCol w="864096"/>
                <a:gridCol w="936104"/>
              </a:tblGrid>
              <a:tr h="50992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2ц 80кг =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28кг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208кг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280кг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 руб =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7коп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70коп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700коп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5м =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5000см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4руб 5коп =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45коп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405коп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450коп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6ц 8кг =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68кг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608кг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680кг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8м 2см =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82см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802см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820см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6дм 4см =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64см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604см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640см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3см 2мм =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32см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302см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320см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8м 3дм =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83дм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803дм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830дм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1руб 6коп =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16коп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106коп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160коп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4м 2см =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42см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402см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420см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7716" marR="37716" marT="37716" marB="377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213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67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itchFamily="66" charset="0"/>
              </a:rPr>
              <a:t>Спасибо !</a:t>
            </a:r>
            <a:r>
              <a:rPr lang="ru-RU" sz="167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167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sz="9600" dirty="0"/>
          </a:p>
        </p:txBody>
      </p:sp>
      <p:pic>
        <p:nvPicPr>
          <p:cNvPr id="4" name="Picture 6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-24138"/>
            <a:ext cx="19081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>
            <a:hlinkClick r:id="rId4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8520" y="4797152"/>
            <a:ext cx="2523887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26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15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 smtClean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>          1.Все </a:t>
            </a:r>
            <a:r>
              <a:rPr lang="ru-RU" sz="3100" b="1" dirty="0">
                <a:solidFill>
                  <a:srgbClr val="000080"/>
                </a:solidFill>
                <a:latin typeface="Liberation Serif" pitchFamily="18" charset="0"/>
                <a:cs typeface="Liberation Serif" pitchFamily="18" charset="0"/>
              </a:rPr>
              <a:t>действия в пределах 100. Повторение.</a:t>
            </a:r>
            <a:r>
              <a:rPr lang="ru-RU" sz="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298357"/>
              </p:ext>
            </p:extLst>
          </p:nvPr>
        </p:nvGraphicFramePr>
        <p:xfrm>
          <a:off x="1533323" y="971939"/>
          <a:ext cx="6124574" cy="5309616"/>
        </p:xfrm>
        <a:graphic>
          <a:graphicData uri="http://schemas.openxmlformats.org/drawingml/2006/table">
            <a:tbl>
              <a:tblPr/>
              <a:tblGrid>
                <a:gridCol w="336291"/>
                <a:gridCol w="3882634"/>
                <a:gridCol w="611438"/>
                <a:gridCol w="652201"/>
                <a:gridCol w="642010"/>
              </a:tblGrid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10 увеличить в 2 раза,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из 14 вычесть 4,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из 42 вычесть 0,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к 13 прибавить 3,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к 25 прибавить 0,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37 уменьшить на 7,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15 уменьшить в 3 раза,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14 уменьшить в 2 раза,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15 увеличить на 2, будет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6 увеличить на 3,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5 увеличить в 2 раза,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7 увеличить в 3 раза,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Если 9 увеличить на 240, будет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5" descr="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71400"/>
            <a:ext cx="2304256" cy="223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09713" y="416595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7507089" y="5445224"/>
            <a:ext cx="1628383" cy="1343025"/>
            <a:chOff x="2109" y="2659"/>
            <a:chExt cx="1715" cy="1459"/>
          </a:xfrm>
        </p:grpSpPr>
        <p:sp>
          <p:nvSpPr>
            <p:cNvPr id="7" name="AutoShape 9"/>
            <p:cNvSpPr>
              <a:spLocks noChangeAspect="1" noChangeArrowheads="1" noTextEdit="1"/>
            </p:cNvSpPr>
            <p:nvPr/>
          </p:nvSpPr>
          <p:spPr bwMode="auto">
            <a:xfrm>
              <a:off x="2109" y="2659"/>
              <a:ext cx="1715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2109" y="2711"/>
              <a:ext cx="1625" cy="1335"/>
            </a:xfrm>
            <a:custGeom>
              <a:avLst/>
              <a:gdLst>
                <a:gd name="T0" fmla="*/ 1791 w 3249"/>
                <a:gd name="T1" fmla="*/ 0 h 2669"/>
                <a:gd name="T2" fmla="*/ 3249 w 3249"/>
                <a:gd name="T3" fmla="*/ 848 h 2669"/>
                <a:gd name="T4" fmla="*/ 2098 w 3249"/>
                <a:gd name="T5" fmla="*/ 2669 h 2669"/>
                <a:gd name="T6" fmla="*/ 590 w 3249"/>
                <a:gd name="T7" fmla="*/ 2595 h 2669"/>
                <a:gd name="T8" fmla="*/ 0 w 3249"/>
                <a:gd name="T9" fmla="*/ 1522 h 2669"/>
                <a:gd name="T10" fmla="*/ 1791 w 3249"/>
                <a:gd name="T11" fmla="*/ 0 h 2669"/>
                <a:gd name="T12" fmla="*/ 1791 w 3249"/>
                <a:gd name="T13" fmla="*/ 0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9" h="2669">
                  <a:moveTo>
                    <a:pt x="1791" y="0"/>
                  </a:moveTo>
                  <a:lnTo>
                    <a:pt x="3249" y="848"/>
                  </a:lnTo>
                  <a:lnTo>
                    <a:pt x="2098" y="2669"/>
                  </a:lnTo>
                  <a:lnTo>
                    <a:pt x="590" y="2595"/>
                  </a:lnTo>
                  <a:lnTo>
                    <a:pt x="0" y="1522"/>
                  </a:lnTo>
                  <a:lnTo>
                    <a:pt x="1791" y="0"/>
                  </a:lnTo>
                  <a:lnTo>
                    <a:pt x="1791" y="0"/>
                  </a:lnTo>
                  <a:close/>
                </a:path>
              </a:pathLst>
            </a:custGeom>
            <a:gradFill rotWithShape="1">
              <a:gsLst>
                <a:gs pos="0">
                  <a:srgbClr val="66FF33">
                    <a:alpha val="57001"/>
                  </a:srgbClr>
                </a:gs>
                <a:gs pos="50000">
                  <a:srgbClr val="66FF33">
                    <a:gamma/>
                    <a:tint val="25098"/>
                    <a:invGamma/>
                  </a:srgbClr>
                </a:gs>
                <a:gs pos="100000">
                  <a:srgbClr val="66FF33">
                    <a:alpha val="57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573" y="3588"/>
              <a:ext cx="91" cy="122"/>
            </a:xfrm>
            <a:custGeom>
              <a:avLst/>
              <a:gdLst>
                <a:gd name="T0" fmla="*/ 0 w 182"/>
                <a:gd name="T1" fmla="*/ 1 h 244"/>
                <a:gd name="T2" fmla="*/ 6 w 182"/>
                <a:gd name="T3" fmla="*/ 0 h 244"/>
                <a:gd name="T4" fmla="*/ 6 w 182"/>
                <a:gd name="T5" fmla="*/ 8 h 244"/>
                <a:gd name="T6" fmla="*/ 1 w 182"/>
                <a:gd name="T7" fmla="*/ 8 h 244"/>
                <a:gd name="T8" fmla="*/ 0 w 182"/>
                <a:gd name="T9" fmla="*/ 1 h 244"/>
                <a:gd name="T10" fmla="*/ 0 w 182"/>
                <a:gd name="T11" fmla="*/ 1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244">
                  <a:moveTo>
                    <a:pt x="0" y="9"/>
                  </a:moveTo>
                  <a:lnTo>
                    <a:pt x="182" y="0"/>
                  </a:lnTo>
                  <a:lnTo>
                    <a:pt x="175" y="233"/>
                  </a:lnTo>
                  <a:lnTo>
                    <a:pt x="7" y="24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2C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652" y="3554"/>
              <a:ext cx="48" cy="156"/>
            </a:xfrm>
            <a:custGeom>
              <a:avLst/>
              <a:gdLst>
                <a:gd name="T0" fmla="*/ 0 w 96"/>
                <a:gd name="T1" fmla="*/ 3 h 313"/>
                <a:gd name="T2" fmla="*/ 1 w 96"/>
                <a:gd name="T3" fmla="*/ 9 h 313"/>
                <a:gd name="T4" fmla="*/ 3 w 96"/>
                <a:gd name="T5" fmla="*/ 8 h 313"/>
                <a:gd name="T6" fmla="*/ 3 w 96"/>
                <a:gd name="T7" fmla="*/ 0 h 313"/>
                <a:gd name="T8" fmla="*/ 0 w 96"/>
                <a:gd name="T9" fmla="*/ 3 h 313"/>
                <a:gd name="T10" fmla="*/ 0 w 96"/>
                <a:gd name="T11" fmla="*/ 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3">
                  <a:moveTo>
                    <a:pt x="0" y="97"/>
                  </a:moveTo>
                  <a:lnTo>
                    <a:pt x="7" y="313"/>
                  </a:lnTo>
                  <a:lnTo>
                    <a:pt x="96" y="264"/>
                  </a:lnTo>
                  <a:lnTo>
                    <a:pt x="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547" y="3575"/>
              <a:ext cx="46" cy="135"/>
            </a:xfrm>
            <a:custGeom>
              <a:avLst/>
              <a:gdLst>
                <a:gd name="T0" fmla="*/ 2 w 93"/>
                <a:gd name="T1" fmla="*/ 1 h 271"/>
                <a:gd name="T2" fmla="*/ 2 w 93"/>
                <a:gd name="T3" fmla="*/ 8 h 271"/>
                <a:gd name="T4" fmla="*/ 0 w 93"/>
                <a:gd name="T5" fmla="*/ 6 h 271"/>
                <a:gd name="T6" fmla="*/ 0 w 93"/>
                <a:gd name="T7" fmla="*/ 0 h 271"/>
                <a:gd name="T8" fmla="*/ 2 w 93"/>
                <a:gd name="T9" fmla="*/ 1 h 271"/>
                <a:gd name="T10" fmla="*/ 2 w 93"/>
                <a:gd name="T11" fmla="*/ 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71">
                  <a:moveTo>
                    <a:pt x="93" y="45"/>
                  </a:moveTo>
                  <a:lnTo>
                    <a:pt x="86" y="271"/>
                  </a:lnTo>
                  <a:lnTo>
                    <a:pt x="0" y="222"/>
                  </a:lnTo>
                  <a:lnTo>
                    <a:pt x="22" y="0"/>
                  </a:lnTo>
                  <a:lnTo>
                    <a:pt x="93" y="45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529" y="3506"/>
              <a:ext cx="169" cy="107"/>
            </a:xfrm>
            <a:custGeom>
              <a:avLst/>
              <a:gdLst>
                <a:gd name="T0" fmla="*/ 2 w 337"/>
                <a:gd name="T1" fmla="*/ 6 h 213"/>
                <a:gd name="T2" fmla="*/ 4 w 337"/>
                <a:gd name="T3" fmla="*/ 7 h 213"/>
                <a:gd name="T4" fmla="*/ 8 w 337"/>
                <a:gd name="T5" fmla="*/ 7 h 213"/>
                <a:gd name="T6" fmla="*/ 11 w 337"/>
                <a:gd name="T7" fmla="*/ 4 h 213"/>
                <a:gd name="T8" fmla="*/ 11 w 337"/>
                <a:gd name="T9" fmla="*/ 3 h 213"/>
                <a:gd name="T10" fmla="*/ 8 w 337"/>
                <a:gd name="T11" fmla="*/ 1 h 213"/>
                <a:gd name="T12" fmla="*/ 4 w 337"/>
                <a:gd name="T13" fmla="*/ 0 h 213"/>
                <a:gd name="T14" fmla="*/ 1 w 337"/>
                <a:gd name="T15" fmla="*/ 3 h 213"/>
                <a:gd name="T16" fmla="*/ 0 w 337"/>
                <a:gd name="T17" fmla="*/ 5 h 213"/>
                <a:gd name="T18" fmla="*/ 2 w 337"/>
                <a:gd name="T19" fmla="*/ 6 h 213"/>
                <a:gd name="T20" fmla="*/ 2 w 337"/>
                <a:gd name="T21" fmla="*/ 6 h 2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7" h="213">
                  <a:moveTo>
                    <a:pt x="64" y="171"/>
                  </a:moveTo>
                  <a:lnTo>
                    <a:pt x="128" y="213"/>
                  </a:lnTo>
                  <a:lnTo>
                    <a:pt x="246" y="212"/>
                  </a:lnTo>
                  <a:lnTo>
                    <a:pt x="335" y="127"/>
                  </a:lnTo>
                  <a:lnTo>
                    <a:pt x="337" y="85"/>
                  </a:lnTo>
                  <a:lnTo>
                    <a:pt x="238" y="7"/>
                  </a:lnTo>
                  <a:lnTo>
                    <a:pt x="106" y="0"/>
                  </a:lnTo>
                  <a:lnTo>
                    <a:pt x="1" y="83"/>
                  </a:lnTo>
                  <a:lnTo>
                    <a:pt x="0" y="145"/>
                  </a:lnTo>
                  <a:lnTo>
                    <a:pt x="64" y="171"/>
                  </a:lnTo>
                  <a:close/>
                </a:path>
              </a:pathLst>
            </a:custGeom>
            <a:solidFill>
              <a:srgbClr val="E69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472" y="3139"/>
              <a:ext cx="326" cy="209"/>
            </a:xfrm>
            <a:custGeom>
              <a:avLst/>
              <a:gdLst>
                <a:gd name="T0" fmla="*/ 1 w 653"/>
                <a:gd name="T1" fmla="*/ 0 h 419"/>
                <a:gd name="T2" fmla="*/ 20 w 653"/>
                <a:gd name="T3" fmla="*/ 11 h 419"/>
                <a:gd name="T4" fmla="*/ 19 w 653"/>
                <a:gd name="T5" fmla="*/ 12 h 419"/>
                <a:gd name="T6" fmla="*/ 11 w 653"/>
                <a:gd name="T7" fmla="*/ 13 h 419"/>
                <a:gd name="T8" fmla="*/ 0 w 653"/>
                <a:gd name="T9" fmla="*/ 6 h 419"/>
                <a:gd name="T10" fmla="*/ 1 w 653"/>
                <a:gd name="T11" fmla="*/ 0 h 419"/>
                <a:gd name="T12" fmla="*/ 1 w 653"/>
                <a:gd name="T13" fmla="*/ 0 h 4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3" h="419">
                  <a:moveTo>
                    <a:pt x="32" y="0"/>
                  </a:moveTo>
                  <a:lnTo>
                    <a:pt x="653" y="358"/>
                  </a:lnTo>
                  <a:lnTo>
                    <a:pt x="626" y="385"/>
                  </a:lnTo>
                  <a:lnTo>
                    <a:pt x="370" y="419"/>
                  </a:lnTo>
                  <a:lnTo>
                    <a:pt x="0" y="20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7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469" y="3220"/>
              <a:ext cx="231" cy="217"/>
            </a:xfrm>
            <a:custGeom>
              <a:avLst/>
              <a:gdLst>
                <a:gd name="T0" fmla="*/ 1 w 462"/>
                <a:gd name="T1" fmla="*/ 0 h 433"/>
                <a:gd name="T2" fmla="*/ 15 w 462"/>
                <a:gd name="T3" fmla="*/ 8 h 433"/>
                <a:gd name="T4" fmla="*/ 14 w 462"/>
                <a:gd name="T5" fmla="*/ 14 h 433"/>
                <a:gd name="T6" fmla="*/ 0 w 462"/>
                <a:gd name="T7" fmla="*/ 8 h 433"/>
                <a:gd name="T8" fmla="*/ 1 w 462"/>
                <a:gd name="T9" fmla="*/ 0 h 433"/>
                <a:gd name="T10" fmla="*/ 1 w 462"/>
                <a:gd name="T11" fmla="*/ 0 h 4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2" h="433">
                  <a:moveTo>
                    <a:pt x="30" y="0"/>
                  </a:moveTo>
                  <a:lnTo>
                    <a:pt x="462" y="232"/>
                  </a:lnTo>
                  <a:lnTo>
                    <a:pt x="417" y="433"/>
                  </a:lnTo>
                  <a:lnTo>
                    <a:pt x="0" y="23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679" y="3315"/>
              <a:ext cx="122" cy="120"/>
            </a:xfrm>
            <a:custGeom>
              <a:avLst/>
              <a:gdLst>
                <a:gd name="T0" fmla="*/ 0 w 244"/>
                <a:gd name="T1" fmla="*/ 8 h 240"/>
                <a:gd name="T2" fmla="*/ 2 w 244"/>
                <a:gd name="T3" fmla="*/ 2 h 240"/>
                <a:gd name="T4" fmla="*/ 8 w 244"/>
                <a:gd name="T5" fmla="*/ 0 h 240"/>
                <a:gd name="T6" fmla="*/ 6 w 244"/>
                <a:gd name="T7" fmla="*/ 8 h 240"/>
                <a:gd name="T8" fmla="*/ 0 w 244"/>
                <a:gd name="T9" fmla="*/ 8 h 240"/>
                <a:gd name="T10" fmla="*/ 0 w 244"/>
                <a:gd name="T11" fmla="*/ 8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">
                  <a:moveTo>
                    <a:pt x="0" y="240"/>
                  </a:moveTo>
                  <a:lnTo>
                    <a:pt x="33" y="34"/>
                  </a:lnTo>
                  <a:lnTo>
                    <a:pt x="244" y="0"/>
                  </a:lnTo>
                  <a:lnTo>
                    <a:pt x="188" y="23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216" y="2965"/>
              <a:ext cx="216" cy="84"/>
            </a:xfrm>
            <a:custGeom>
              <a:avLst/>
              <a:gdLst>
                <a:gd name="T0" fmla="*/ 4 w 432"/>
                <a:gd name="T1" fmla="*/ 0 h 170"/>
                <a:gd name="T2" fmla="*/ 9 w 432"/>
                <a:gd name="T3" fmla="*/ 0 h 170"/>
                <a:gd name="T4" fmla="*/ 14 w 432"/>
                <a:gd name="T5" fmla="*/ 4 h 170"/>
                <a:gd name="T6" fmla="*/ 0 w 432"/>
                <a:gd name="T7" fmla="*/ 5 h 170"/>
                <a:gd name="T8" fmla="*/ 4 w 432"/>
                <a:gd name="T9" fmla="*/ 0 h 170"/>
                <a:gd name="T10" fmla="*/ 4 w 432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2" h="170">
                  <a:moveTo>
                    <a:pt x="118" y="0"/>
                  </a:moveTo>
                  <a:lnTo>
                    <a:pt x="270" y="13"/>
                  </a:lnTo>
                  <a:lnTo>
                    <a:pt x="432" y="148"/>
                  </a:lnTo>
                  <a:lnTo>
                    <a:pt x="0" y="1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047" y="2739"/>
              <a:ext cx="250" cy="341"/>
            </a:xfrm>
            <a:custGeom>
              <a:avLst/>
              <a:gdLst>
                <a:gd name="T0" fmla="*/ 11 w 501"/>
                <a:gd name="T1" fmla="*/ 0 h 681"/>
                <a:gd name="T2" fmla="*/ 15 w 501"/>
                <a:gd name="T3" fmla="*/ 3 h 681"/>
                <a:gd name="T4" fmla="*/ 3 w 501"/>
                <a:gd name="T5" fmla="*/ 22 h 681"/>
                <a:gd name="T6" fmla="*/ 0 w 501"/>
                <a:gd name="T7" fmla="*/ 18 h 681"/>
                <a:gd name="T8" fmla="*/ 9 w 501"/>
                <a:gd name="T9" fmla="*/ 1 h 681"/>
                <a:gd name="T10" fmla="*/ 11 w 501"/>
                <a:gd name="T11" fmla="*/ 0 h 681"/>
                <a:gd name="T12" fmla="*/ 11 w 501"/>
                <a:gd name="T13" fmla="*/ 0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1" h="681">
                  <a:moveTo>
                    <a:pt x="370" y="0"/>
                  </a:moveTo>
                  <a:lnTo>
                    <a:pt x="501" y="78"/>
                  </a:lnTo>
                  <a:lnTo>
                    <a:pt x="98" y="681"/>
                  </a:lnTo>
                  <a:lnTo>
                    <a:pt x="0" y="570"/>
                  </a:lnTo>
                  <a:lnTo>
                    <a:pt x="304" y="3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331" y="2799"/>
              <a:ext cx="169" cy="230"/>
            </a:xfrm>
            <a:custGeom>
              <a:avLst/>
              <a:gdLst>
                <a:gd name="T0" fmla="*/ 0 w 337"/>
                <a:gd name="T1" fmla="*/ 10 h 461"/>
                <a:gd name="T2" fmla="*/ 5 w 337"/>
                <a:gd name="T3" fmla="*/ 14 h 461"/>
                <a:gd name="T4" fmla="*/ 11 w 337"/>
                <a:gd name="T5" fmla="*/ 1 h 461"/>
                <a:gd name="T6" fmla="*/ 5 w 337"/>
                <a:gd name="T7" fmla="*/ 0 h 461"/>
                <a:gd name="T8" fmla="*/ 0 w 337"/>
                <a:gd name="T9" fmla="*/ 10 h 461"/>
                <a:gd name="T10" fmla="*/ 0 w 337"/>
                <a:gd name="T11" fmla="*/ 10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461">
                  <a:moveTo>
                    <a:pt x="0" y="349"/>
                  </a:moveTo>
                  <a:lnTo>
                    <a:pt x="159" y="461"/>
                  </a:lnTo>
                  <a:lnTo>
                    <a:pt x="337" y="55"/>
                  </a:lnTo>
                  <a:lnTo>
                    <a:pt x="155" y="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2704" y="3044"/>
              <a:ext cx="87" cy="171"/>
            </a:xfrm>
            <a:custGeom>
              <a:avLst/>
              <a:gdLst>
                <a:gd name="T0" fmla="*/ 0 w 176"/>
                <a:gd name="T1" fmla="*/ 1 h 342"/>
                <a:gd name="T2" fmla="*/ 4 w 176"/>
                <a:gd name="T3" fmla="*/ 0 h 342"/>
                <a:gd name="T4" fmla="*/ 5 w 176"/>
                <a:gd name="T5" fmla="*/ 11 h 342"/>
                <a:gd name="T6" fmla="*/ 1 w 176"/>
                <a:gd name="T7" fmla="*/ 10 h 342"/>
                <a:gd name="T8" fmla="*/ 0 w 176"/>
                <a:gd name="T9" fmla="*/ 1 h 342"/>
                <a:gd name="T10" fmla="*/ 0 w 176"/>
                <a:gd name="T11" fmla="*/ 1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2">
                  <a:moveTo>
                    <a:pt x="0" y="21"/>
                  </a:moveTo>
                  <a:lnTo>
                    <a:pt x="142" y="0"/>
                  </a:lnTo>
                  <a:lnTo>
                    <a:pt x="176" y="342"/>
                  </a:lnTo>
                  <a:lnTo>
                    <a:pt x="55" y="30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027" y="3033"/>
              <a:ext cx="119" cy="103"/>
            </a:xfrm>
            <a:custGeom>
              <a:avLst/>
              <a:gdLst>
                <a:gd name="T0" fmla="*/ 0 w 240"/>
                <a:gd name="T1" fmla="*/ 0 h 205"/>
                <a:gd name="T2" fmla="*/ 5 w 240"/>
                <a:gd name="T3" fmla="*/ 1 h 205"/>
                <a:gd name="T4" fmla="*/ 7 w 240"/>
                <a:gd name="T5" fmla="*/ 7 h 205"/>
                <a:gd name="T6" fmla="*/ 0 w 240"/>
                <a:gd name="T7" fmla="*/ 5 h 205"/>
                <a:gd name="T8" fmla="*/ 0 w 240"/>
                <a:gd name="T9" fmla="*/ 0 h 205"/>
                <a:gd name="T10" fmla="*/ 0 w 240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0" h="205">
                  <a:moveTo>
                    <a:pt x="7" y="0"/>
                  </a:moveTo>
                  <a:lnTo>
                    <a:pt x="187" y="14"/>
                  </a:lnTo>
                  <a:lnTo>
                    <a:pt x="240" y="205"/>
                  </a:lnTo>
                  <a:lnTo>
                    <a:pt x="0" y="13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232" y="3113"/>
              <a:ext cx="174" cy="276"/>
            </a:xfrm>
            <a:custGeom>
              <a:avLst/>
              <a:gdLst>
                <a:gd name="T0" fmla="*/ 4 w 347"/>
                <a:gd name="T1" fmla="*/ 0 h 553"/>
                <a:gd name="T2" fmla="*/ 11 w 347"/>
                <a:gd name="T3" fmla="*/ 0 h 553"/>
                <a:gd name="T4" fmla="*/ 6 w 347"/>
                <a:gd name="T5" fmla="*/ 17 h 553"/>
                <a:gd name="T6" fmla="*/ 0 w 347"/>
                <a:gd name="T7" fmla="*/ 12 h 553"/>
                <a:gd name="T8" fmla="*/ 4 w 347"/>
                <a:gd name="T9" fmla="*/ 0 h 553"/>
                <a:gd name="T10" fmla="*/ 4 w 347"/>
                <a:gd name="T11" fmla="*/ 0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7" h="553">
                  <a:moveTo>
                    <a:pt x="117" y="23"/>
                  </a:moveTo>
                  <a:lnTo>
                    <a:pt x="347" y="0"/>
                  </a:lnTo>
                  <a:lnTo>
                    <a:pt x="192" y="553"/>
                  </a:lnTo>
                  <a:lnTo>
                    <a:pt x="0" y="407"/>
                  </a:lnTo>
                  <a:lnTo>
                    <a:pt x="117" y="23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111" y="2744"/>
              <a:ext cx="486" cy="675"/>
            </a:xfrm>
            <a:custGeom>
              <a:avLst/>
              <a:gdLst>
                <a:gd name="T0" fmla="*/ 12 w 972"/>
                <a:gd name="T1" fmla="*/ 1 h 1351"/>
                <a:gd name="T2" fmla="*/ 0 w 972"/>
                <a:gd name="T3" fmla="*/ 18 h 1351"/>
                <a:gd name="T4" fmla="*/ 2 w 972"/>
                <a:gd name="T5" fmla="*/ 24 h 1351"/>
                <a:gd name="T6" fmla="*/ 17 w 972"/>
                <a:gd name="T7" fmla="*/ 22 h 1351"/>
                <a:gd name="T8" fmla="*/ 12 w 972"/>
                <a:gd name="T9" fmla="*/ 39 h 1351"/>
                <a:gd name="T10" fmla="*/ 13 w 972"/>
                <a:gd name="T11" fmla="*/ 42 h 1351"/>
                <a:gd name="T12" fmla="*/ 24 w 972"/>
                <a:gd name="T13" fmla="*/ 41 h 1351"/>
                <a:gd name="T14" fmla="*/ 24 w 972"/>
                <a:gd name="T15" fmla="*/ 38 h 1351"/>
                <a:gd name="T16" fmla="*/ 24 w 972"/>
                <a:gd name="T17" fmla="*/ 26 h 1351"/>
                <a:gd name="T18" fmla="*/ 26 w 972"/>
                <a:gd name="T19" fmla="*/ 19 h 1351"/>
                <a:gd name="T20" fmla="*/ 28 w 972"/>
                <a:gd name="T21" fmla="*/ 12 h 1351"/>
                <a:gd name="T22" fmla="*/ 31 w 972"/>
                <a:gd name="T23" fmla="*/ 5 h 1351"/>
                <a:gd name="T24" fmla="*/ 30 w 972"/>
                <a:gd name="T25" fmla="*/ 4 h 1351"/>
                <a:gd name="T26" fmla="*/ 23 w 972"/>
                <a:gd name="T27" fmla="*/ 6 h 1351"/>
                <a:gd name="T28" fmla="*/ 19 w 972"/>
                <a:gd name="T29" fmla="*/ 17 h 1351"/>
                <a:gd name="T30" fmla="*/ 9 w 972"/>
                <a:gd name="T31" fmla="*/ 17 h 1351"/>
                <a:gd name="T32" fmla="*/ 18 w 972"/>
                <a:gd name="T33" fmla="*/ 0 h 1351"/>
                <a:gd name="T34" fmla="*/ 16 w 972"/>
                <a:gd name="T35" fmla="*/ 0 h 1351"/>
                <a:gd name="T36" fmla="*/ 12 w 972"/>
                <a:gd name="T37" fmla="*/ 1 h 1351"/>
                <a:gd name="T38" fmla="*/ 12 w 972"/>
                <a:gd name="T39" fmla="*/ 1 h 13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2" h="1351">
                  <a:moveTo>
                    <a:pt x="362" y="57"/>
                  </a:moveTo>
                  <a:lnTo>
                    <a:pt x="0" y="592"/>
                  </a:lnTo>
                  <a:lnTo>
                    <a:pt x="57" y="789"/>
                  </a:lnTo>
                  <a:lnTo>
                    <a:pt x="538" y="722"/>
                  </a:lnTo>
                  <a:lnTo>
                    <a:pt x="366" y="1277"/>
                  </a:lnTo>
                  <a:lnTo>
                    <a:pt x="415" y="1351"/>
                  </a:lnTo>
                  <a:lnTo>
                    <a:pt x="738" y="1327"/>
                  </a:lnTo>
                  <a:lnTo>
                    <a:pt x="738" y="1217"/>
                  </a:lnTo>
                  <a:lnTo>
                    <a:pt x="765" y="843"/>
                  </a:lnTo>
                  <a:lnTo>
                    <a:pt x="807" y="608"/>
                  </a:lnTo>
                  <a:lnTo>
                    <a:pt x="865" y="412"/>
                  </a:lnTo>
                  <a:lnTo>
                    <a:pt x="972" y="160"/>
                  </a:lnTo>
                  <a:lnTo>
                    <a:pt x="958" y="134"/>
                  </a:lnTo>
                  <a:lnTo>
                    <a:pt x="724" y="200"/>
                  </a:lnTo>
                  <a:lnTo>
                    <a:pt x="580" y="557"/>
                  </a:lnTo>
                  <a:lnTo>
                    <a:pt x="272" y="551"/>
                  </a:lnTo>
                  <a:lnTo>
                    <a:pt x="563" y="25"/>
                  </a:lnTo>
                  <a:lnTo>
                    <a:pt x="504" y="0"/>
                  </a:lnTo>
                  <a:lnTo>
                    <a:pt x="362" y="57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409" y="2751"/>
              <a:ext cx="193" cy="96"/>
            </a:xfrm>
            <a:custGeom>
              <a:avLst/>
              <a:gdLst>
                <a:gd name="T0" fmla="*/ 4 w 386"/>
                <a:gd name="T1" fmla="*/ 6 h 191"/>
                <a:gd name="T2" fmla="*/ 13 w 386"/>
                <a:gd name="T3" fmla="*/ 5 h 191"/>
                <a:gd name="T4" fmla="*/ 7 w 386"/>
                <a:gd name="T5" fmla="*/ 0 h 191"/>
                <a:gd name="T6" fmla="*/ 0 w 386"/>
                <a:gd name="T7" fmla="*/ 3 h 191"/>
                <a:gd name="T8" fmla="*/ 4 w 386"/>
                <a:gd name="T9" fmla="*/ 6 h 191"/>
                <a:gd name="T10" fmla="*/ 4 w 386"/>
                <a:gd name="T11" fmla="*/ 6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" h="191">
                  <a:moveTo>
                    <a:pt x="128" y="191"/>
                  </a:moveTo>
                  <a:lnTo>
                    <a:pt x="386" y="150"/>
                  </a:lnTo>
                  <a:lnTo>
                    <a:pt x="207" y="0"/>
                  </a:lnTo>
                  <a:lnTo>
                    <a:pt x="0" y="95"/>
                  </a:lnTo>
                  <a:lnTo>
                    <a:pt x="128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168" y="2700"/>
              <a:ext cx="229" cy="86"/>
            </a:xfrm>
            <a:custGeom>
              <a:avLst/>
              <a:gdLst>
                <a:gd name="T0" fmla="*/ 4 w 460"/>
                <a:gd name="T1" fmla="*/ 4 h 171"/>
                <a:gd name="T2" fmla="*/ 7 w 460"/>
                <a:gd name="T3" fmla="*/ 6 h 171"/>
                <a:gd name="T4" fmla="*/ 14 w 460"/>
                <a:gd name="T5" fmla="*/ 4 h 171"/>
                <a:gd name="T6" fmla="*/ 9 w 460"/>
                <a:gd name="T7" fmla="*/ 0 h 171"/>
                <a:gd name="T8" fmla="*/ 0 w 460"/>
                <a:gd name="T9" fmla="*/ 1 h 171"/>
                <a:gd name="T10" fmla="*/ 4 w 460"/>
                <a:gd name="T11" fmla="*/ 4 h 171"/>
                <a:gd name="T12" fmla="*/ 4 w 460"/>
                <a:gd name="T13" fmla="*/ 4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0" h="171">
                  <a:moveTo>
                    <a:pt x="155" y="112"/>
                  </a:moveTo>
                  <a:lnTo>
                    <a:pt x="231" y="171"/>
                  </a:lnTo>
                  <a:lnTo>
                    <a:pt x="460" y="122"/>
                  </a:lnTo>
                  <a:lnTo>
                    <a:pt x="312" y="0"/>
                  </a:lnTo>
                  <a:lnTo>
                    <a:pt x="0" y="10"/>
                  </a:lnTo>
                  <a:lnTo>
                    <a:pt x="155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412" y="3717"/>
              <a:ext cx="116" cy="307"/>
            </a:xfrm>
            <a:custGeom>
              <a:avLst/>
              <a:gdLst>
                <a:gd name="T0" fmla="*/ 7 w 231"/>
                <a:gd name="T1" fmla="*/ 0 h 615"/>
                <a:gd name="T2" fmla="*/ 8 w 231"/>
                <a:gd name="T3" fmla="*/ 3 h 615"/>
                <a:gd name="T4" fmla="*/ 8 w 231"/>
                <a:gd name="T5" fmla="*/ 15 h 615"/>
                <a:gd name="T6" fmla="*/ 2 w 231"/>
                <a:gd name="T7" fmla="*/ 19 h 615"/>
                <a:gd name="T8" fmla="*/ 0 w 231"/>
                <a:gd name="T9" fmla="*/ 7 h 615"/>
                <a:gd name="T10" fmla="*/ 7 w 231"/>
                <a:gd name="T11" fmla="*/ 0 h 615"/>
                <a:gd name="T12" fmla="*/ 7 w 231"/>
                <a:gd name="T13" fmla="*/ 0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1" h="615">
                  <a:moveTo>
                    <a:pt x="198" y="0"/>
                  </a:moveTo>
                  <a:lnTo>
                    <a:pt x="231" y="127"/>
                  </a:lnTo>
                  <a:lnTo>
                    <a:pt x="231" y="481"/>
                  </a:lnTo>
                  <a:lnTo>
                    <a:pt x="60" y="615"/>
                  </a:lnTo>
                  <a:lnTo>
                    <a:pt x="0" y="22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204" y="3870"/>
              <a:ext cx="248" cy="229"/>
            </a:xfrm>
            <a:custGeom>
              <a:avLst/>
              <a:gdLst>
                <a:gd name="T0" fmla="*/ 16 w 495"/>
                <a:gd name="T1" fmla="*/ 0 h 458"/>
                <a:gd name="T2" fmla="*/ 16 w 495"/>
                <a:gd name="T3" fmla="*/ 9 h 458"/>
                <a:gd name="T4" fmla="*/ 11 w 495"/>
                <a:gd name="T5" fmla="*/ 12 h 458"/>
                <a:gd name="T6" fmla="*/ 1 w 495"/>
                <a:gd name="T7" fmla="*/ 15 h 458"/>
                <a:gd name="T8" fmla="*/ 0 w 495"/>
                <a:gd name="T9" fmla="*/ 14 h 458"/>
                <a:gd name="T10" fmla="*/ 2 w 495"/>
                <a:gd name="T11" fmla="*/ 3 h 458"/>
                <a:gd name="T12" fmla="*/ 16 w 495"/>
                <a:gd name="T13" fmla="*/ 0 h 458"/>
                <a:gd name="T14" fmla="*/ 16 w 495"/>
                <a:gd name="T15" fmla="*/ 0 h 4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5" h="458">
                  <a:moveTo>
                    <a:pt x="483" y="0"/>
                  </a:moveTo>
                  <a:lnTo>
                    <a:pt x="495" y="288"/>
                  </a:lnTo>
                  <a:lnTo>
                    <a:pt x="333" y="368"/>
                  </a:lnTo>
                  <a:lnTo>
                    <a:pt x="32" y="458"/>
                  </a:lnTo>
                  <a:lnTo>
                    <a:pt x="0" y="421"/>
                  </a:lnTo>
                  <a:lnTo>
                    <a:pt x="49" y="7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3084" y="3835"/>
              <a:ext cx="158" cy="257"/>
            </a:xfrm>
            <a:custGeom>
              <a:avLst/>
              <a:gdLst>
                <a:gd name="T0" fmla="*/ 9 w 317"/>
                <a:gd name="T1" fmla="*/ 6 h 516"/>
                <a:gd name="T2" fmla="*/ 8 w 317"/>
                <a:gd name="T3" fmla="*/ 16 h 516"/>
                <a:gd name="T4" fmla="*/ 0 w 317"/>
                <a:gd name="T5" fmla="*/ 9 h 516"/>
                <a:gd name="T6" fmla="*/ 1 w 317"/>
                <a:gd name="T7" fmla="*/ 0 h 516"/>
                <a:gd name="T8" fmla="*/ 3 w 317"/>
                <a:gd name="T9" fmla="*/ 0 h 516"/>
                <a:gd name="T10" fmla="*/ 9 w 317"/>
                <a:gd name="T11" fmla="*/ 6 h 516"/>
                <a:gd name="T12" fmla="*/ 9 w 317"/>
                <a:gd name="T13" fmla="*/ 6 h 5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7" h="516">
                  <a:moveTo>
                    <a:pt x="317" y="214"/>
                  </a:moveTo>
                  <a:lnTo>
                    <a:pt x="269" y="516"/>
                  </a:lnTo>
                  <a:lnTo>
                    <a:pt x="0" y="316"/>
                  </a:lnTo>
                  <a:lnTo>
                    <a:pt x="61" y="0"/>
                  </a:lnTo>
                  <a:lnTo>
                    <a:pt x="117" y="9"/>
                  </a:lnTo>
                  <a:lnTo>
                    <a:pt x="317" y="214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009" y="3359"/>
              <a:ext cx="195" cy="159"/>
            </a:xfrm>
            <a:custGeom>
              <a:avLst/>
              <a:gdLst>
                <a:gd name="T0" fmla="*/ 0 w 391"/>
                <a:gd name="T1" fmla="*/ 1 h 318"/>
                <a:gd name="T2" fmla="*/ 5 w 391"/>
                <a:gd name="T3" fmla="*/ 0 h 318"/>
                <a:gd name="T4" fmla="*/ 12 w 391"/>
                <a:gd name="T5" fmla="*/ 2 h 318"/>
                <a:gd name="T6" fmla="*/ 7 w 391"/>
                <a:gd name="T7" fmla="*/ 10 h 318"/>
                <a:gd name="T8" fmla="*/ 5 w 391"/>
                <a:gd name="T9" fmla="*/ 8 h 318"/>
                <a:gd name="T10" fmla="*/ 0 w 391"/>
                <a:gd name="T11" fmla="*/ 8 h 318"/>
                <a:gd name="T12" fmla="*/ 0 w 391"/>
                <a:gd name="T13" fmla="*/ 1 h 318"/>
                <a:gd name="T14" fmla="*/ 0 w 391"/>
                <a:gd name="T15" fmla="*/ 1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" h="318">
                  <a:moveTo>
                    <a:pt x="0" y="15"/>
                  </a:moveTo>
                  <a:lnTo>
                    <a:pt x="188" y="0"/>
                  </a:lnTo>
                  <a:lnTo>
                    <a:pt x="391" y="45"/>
                  </a:lnTo>
                  <a:lnTo>
                    <a:pt x="239" y="318"/>
                  </a:lnTo>
                  <a:lnTo>
                    <a:pt x="162" y="225"/>
                  </a:lnTo>
                  <a:lnTo>
                    <a:pt x="16" y="2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272" y="3384"/>
              <a:ext cx="104" cy="204"/>
            </a:xfrm>
            <a:custGeom>
              <a:avLst/>
              <a:gdLst>
                <a:gd name="T0" fmla="*/ 6 w 210"/>
                <a:gd name="T1" fmla="*/ 12 h 410"/>
                <a:gd name="T2" fmla="*/ 6 w 210"/>
                <a:gd name="T3" fmla="*/ 12 h 410"/>
                <a:gd name="T4" fmla="*/ 0 w 210"/>
                <a:gd name="T5" fmla="*/ 11 h 410"/>
                <a:gd name="T6" fmla="*/ 2 w 210"/>
                <a:gd name="T7" fmla="*/ 4 h 410"/>
                <a:gd name="T8" fmla="*/ 2 w 210"/>
                <a:gd name="T9" fmla="*/ 0 h 410"/>
                <a:gd name="T10" fmla="*/ 4 w 210"/>
                <a:gd name="T11" fmla="*/ 2 h 410"/>
                <a:gd name="T12" fmla="*/ 6 w 210"/>
                <a:gd name="T13" fmla="*/ 6 h 410"/>
                <a:gd name="T14" fmla="*/ 5 w 210"/>
                <a:gd name="T15" fmla="*/ 11 h 410"/>
                <a:gd name="T16" fmla="*/ 6 w 210"/>
                <a:gd name="T17" fmla="*/ 12 h 410"/>
                <a:gd name="T18" fmla="*/ 6 w 210"/>
                <a:gd name="T19" fmla="*/ 12 h 4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410">
                  <a:moveTo>
                    <a:pt x="210" y="390"/>
                  </a:moveTo>
                  <a:lnTo>
                    <a:pt x="199" y="410"/>
                  </a:lnTo>
                  <a:lnTo>
                    <a:pt x="0" y="384"/>
                  </a:lnTo>
                  <a:lnTo>
                    <a:pt x="80" y="145"/>
                  </a:lnTo>
                  <a:lnTo>
                    <a:pt x="94" y="0"/>
                  </a:lnTo>
                  <a:lnTo>
                    <a:pt x="159" y="83"/>
                  </a:lnTo>
                  <a:lnTo>
                    <a:pt x="206" y="224"/>
                  </a:lnTo>
                  <a:lnTo>
                    <a:pt x="187" y="364"/>
                  </a:lnTo>
                  <a:lnTo>
                    <a:pt x="210" y="3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3199" y="3597"/>
              <a:ext cx="166" cy="197"/>
            </a:xfrm>
            <a:custGeom>
              <a:avLst/>
              <a:gdLst>
                <a:gd name="T0" fmla="*/ 0 w 331"/>
                <a:gd name="T1" fmla="*/ 0 h 393"/>
                <a:gd name="T2" fmla="*/ 8 w 331"/>
                <a:gd name="T3" fmla="*/ 2 h 393"/>
                <a:gd name="T4" fmla="*/ 11 w 331"/>
                <a:gd name="T5" fmla="*/ 6 h 393"/>
                <a:gd name="T6" fmla="*/ 4 w 331"/>
                <a:gd name="T7" fmla="*/ 13 h 393"/>
                <a:gd name="T8" fmla="*/ 3 w 331"/>
                <a:gd name="T9" fmla="*/ 10 h 393"/>
                <a:gd name="T10" fmla="*/ 0 w 331"/>
                <a:gd name="T11" fmla="*/ 9 h 393"/>
                <a:gd name="T12" fmla="*/ 0 w 331"/>
                <a:gd name="T13" fmla="*/ 0 h 393"/>
                <a:gd name="T14" fmla="*/ 0 w 331"/>
                <a:gd name="T15" fmla="*/ 0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1" h="393">
                  <a:moveTo>
                    <a:pt x="0" y="0"/>
                  </a:moveTo>
                  <a:lnTo>
                    <a:pt x="234" y="48"/>
                  </a:lnTo>
                  <a:lnTo>
                    <a:pt x="331" y="177"/>
                  </a:lnTo>
                  <a:lnTo>
                    <a:pt x="124" y="393"/>
                  </a:lnTo>
                  <a:lnTo>
                    <a:pt x="88" y="304"/>
                  </a:lnTo>
                  <a:lnTo>
                    <a:pt x="0" y="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3044" y="3616"/>
              <a:ext cx="186" cy="158"/>
            </a:xfrm>
            <a:custGeom>
              <a:avLst/>
              <a:gdLst>
                <a:gd name="T0" fmla="*/ 2 w 371"/>
                <a:gd name="T1" fmla="*/ 1 h 315"/>
                <a:gd name="T2" fmla="*/ 12 w 371"/>
                <a:gd name="T3" fmla="*/ 0 h 315"/>
                <a:gd name="T4" fmla="*/ 11 w 371"/>
                <a:gd name="T5" fmla="*/ 8 h 315"/>
                <a:gd name="T6" fmla="*/ 9 w 371"/>
                <a:gd name="T7" fmla="*/ 7 h 315"/>
                <a:gd name="T8" fmla="*/ 2 w 371"/>
                <a:gd name="T9" fmla="*/ 10 h 315"/>
                <a:gd name="T10" fmla="*/ 0 w 371"/>
                <a:gd name="T11" fmla="*/ 9 h 315"/>
                <a:gd name="T12" fmla="*/ 2 w 371"/>
                <a:gd name="T13" fmla="*/ 1 h 315"/>
                <a:gd name="T14" fmla="*/ 2 w 371"/>
                <a:gd name="T15" fmla="*/ 1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1" h="315">
                  <a:moveTo>
                    <a:pt x="38" y="2"/>
                  </a:moveTo>
                  <a:lnTo>
                    <a:pt x="371" y="0"/>
                  </a:lnTo>
                  <a:lnTo>
                    <a:pt x="352" y="241"/>
                  </a:lnTo>
                  <a:lnTo>
                    <a:pt x="269" y="224"/>
                  </a:lnTo>
                  <a:lnTo>
                    <a:pt x="34" y="315"/>
                  </a:lnTo>
                  <a:lnTo>
                    <a:pt x="0" y="273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2994" y="3532"/>
              <a:ext cx="90" cy="235"/>
            </a:xfrm>
            <a:custGeom>
              <a:avLst/>
              <a:gdLst>
                <a:gd name="T0" fmla="*/ 6 w 180"/>
                <a:gd name="T1" fmla="*/ 7 h 469"/>
                <a:gd name="T2" fmla="*/ 5 w 180"/>
                <a:gd name="T3" fmla="*/ 15 h 469"/>
                <a:gd name="T4" fmla="*/ 0 w 180"/>
                <a:gd name="T5" fmla="*/ 10 h 469"/>
                <a:gd name="T6" fmla="*/ 2 w 180"/>
                <a:gd name="T7" fmla="*/ 0 h 469"/>
                <a:gd name="T8" fmla="*/ 2 w 180"/>
                <a:gd name="T9" fmla="*/ 0 h 469"/>
                <a:gd name="T10" fmla="*/ 6 w 180"/>
                <a:gd name="T11" fmla="*/ 7 h 469"/>
                <a:gd name="T12" fmla="*/ 6 w 180"/>
                <a:gd name="T13" fmla="*/ 7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" h="469">
                  <a:moveTo>
                    <a:pt x="180" y="201"/>
                  </a:moveTo>
                  <a:lnTo>
                    <a:pt x="139" y="469"/>
                  </a:lnTo>
                  <a:lnTo>
                    <a:pt x="0" y="307"/>
                  </a:lnTo>
                  <a:lnTo>
                    <a:pt x="33" y="0"/>
                  </a:lnTo>
                  <a:lnTo>
                    <a:pt x="63" y="0"/>
                  </a:lnTo>
                  <a:lnTo>
                    <a:pt x="180" y="201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2977" y="3284"/>
              <a:ext cx="540" cy="667"/>
            </a:xfrm>
            <a:custGeom>
              <a:avLst/>
              <a:gdLst>
                <a:gd name="T0" fmla="*/ 2 w 1079"/>
                <a:gd name="T1" fmla="*/ 6 h 1335"/>
                <a:gd name="T2" fmla="*/ 3 w 1079"/>
                <a:gd name="T3" fmla="*/ 5 h 1335"/>
                <a:gd name="T4" fmla="*/ 4 w 1079"/>
                <a:gd name="T5" fmla="*/ 5 h 1335"/>
                <a:gd name="T6" fmla="*/ 5 w 1079"/>
                <a:gd name="T7" fmla="*/ 5 h 1335"/>
                <a:gd name="T8" fmla="*/ 7 w 1079"/>
                <a:gd name="T9" fmla="*/ 5 h 1335"/>
                <a:gd name="T10" fmla="*/ 9 w 1079"/>
                <a:gd name="T11" fmla="*/ 5 h 1335"/>
                <a:gd name="T12" fmla="*/ 10 w 1079"/>
                <a:gd name="T13" fmla="*/ 6 h 1335"/>
                <a:gd name="T14" fmla="*/ 12 w 1079"/>
                <a:gd name="T15" fmla="*/ 6 h 1335"/>
                <a:gd name="T16" fmla="*/ 13 w 1079"/>
                <a:gd name="T17" fmla="*/ 13 h 1335"/>
                <a:gd name="T18" fmla="*/ 3 w 1079"/>
                <a:gd name="T19" fmla="*/ 15 h 1335"/>
                <a:gd name="T20" fmla="*/ 7 w 1079"/>
                <a:gd name="T21" fmla="*/ 22 h 1335"/>
                <a:gd name="T22" fmla="*/ 8 w 1079"/>
                <a:gd name="T23" fmla="*/ 21 h 1335"/>
                <a:gd name="T24" fmla="*/ 10 w 1079"/>
                <a:gd name="T25" fmla="*/ 21 h 1335"/>
                <a:gd name="T26" fmla="*/ 13 w 1079"/>
                <a:gd name="T27" fmla="*/ 21 h 1335"/>
                <a:gd name="T28" fmla="*/ 16 w 1079"/>
                <a:gd name="T29" fmla="*/ 21 h 1335"/>
                <a:gd name="T30" fmla="*/ 18 w 1079"/>
                <a:gd name="T31" fmla="*/ 21 h 1335"/>
                <a:gd name="T32" fmla="*/ 21 w 1079"/>
                <a:gd name="T33" fmla="*/ 22 h 1335"/>
                <a:gd name="T34" fmla="*/ 22 w 1079"/>
                <a:gd name="T35" fmla="*/ 23 h 1335"/>
                <a:gd name="T36" fmla="*/ 23 w 1079"/>
                <a:gd name="T37" fmla="*/ 31 h 1335"/>
                <a:gd name="T38" fmla="*/ 9 w 1079"/>
                <a:gd name="T39" fmla="*/ 34 h 1335"/>
                <a:gd name="T40" fmla="*/ 17 w 1079"/>
                <a:gd name="T41" fmla="*/ 41 h 1335"/>
                <a:gd name="T42" fmla="*/ 19 w 1079"/>
                <a:gd name="T43" fmla="*/ 41 h 1335"/>
                <a:gd name="T44" fmla="*/ 21 w 1079"/>
                <a:gd name="T45" fmla="*/ 41 h 1335"/>
                <a:gd name="T46" fmla="*/ 24 w 1079"/>
                <a:gd name="T47" fmla="*/ 40 h 1335"/>
                <a:gd name="T48" fmla="*/ 28 w 1079"/>
                <a:gd name="T49" fmla="*/ 39 h 1335"/>
                <a:gd name="T50" fmla="*/ 31 w 1079"/>
                <a:gd name="T51" fmla="*/ 37 h 1335"/>
                <a:gd name="T52" fmla="*/ 33 w 1079"/>
                <a:gd name="T53" fmla="*/ 34 h 1335"/>
                <a:gd name="T54" fmla="*/ 34 w 1079"/>
                <a:gd name="T55" fmla="*/ 31 h 1335"/>
                <a:gd name="T56" fmla="*/ 34 w 1079"/>
                <a:gd name="T57" fmla="*/ 26 h 1335"/>
                <a:gd name="T58" fmla="*/ 26 w 1079"/>
                <a:gd name="T59" fmla="*/ 18 h 1335"/>
                <a:gd name="T60" fmla="*/ 24 w 1079"/>
                <a:gd name="T61" fmla="*/ 18 h 1335"/>
                <a:gd name="T62" fmla="*/ 24 w 1079"/>
                <a:gd name="T63" fmla="*/ 18 h 1335"/>
                <a:gd name="T64" fmla="*/ 23 w 1079"/>
                <a:gd name="T65" fmla="*/ 18 h 1335"/>
                <a:gd name="T66" fmla="*/ 23 w 1079"/>
                <a:gd name="T67" fmla="*/ 17 h 1335"/>
                <a:gd name="T68" fmla="*/ 22 w 1079"/>
                <a:gd name="T69" fmla="*/ 17 h 1335"/>
                <a:gd name="T70" fmla="*/ 22 w 1079"/>
                <a:gd name="T71" fmla="*/ 17 h 1335"/>
                <a:gd name="T72" fmla="*/ 21 w 1079"/>
                <a:gd name="T73" fmla="*/ 17 h 1335"/>
                <a:gd name="T74" fmla="*/ 21 w 1079"/>
                <a:gd name="T75" fmla="*/ 17 h 1335"/>
                <a:gd name="T76" fmla="*/ 21 w 1079"/>
                <a:gd name="T77" fmla="*/ 17 h 1335"/>
                <a:gd name="T78" fmla="*/ 22 w 1079"/>
                <a:gd name="T79" fmla="*/ 16 h 1335"/>
                <a:gd name="T80" fmla="*/ 22 w 1079"/>
                <a:gd name="T81" fmla="*/ 16 h 1335"/>
                <a:gd name="T82" fmla="*/ 23 w 1079"/>
                <a:gd name="T83" fmla="*/ 14 h 1335"/>
                <a:gd name="T84" fmla="*/ 24 w 1079"/>
                <a:gd name="T85" fmla="*/ 13 h 1335"/>
                <a:gd name="T86" fmla="*/ 24 w 1079"/>
                <a:gd name="T87" fmla="*/ 11 h 1335"/>
                <a:gd name="T88" fmla="*/ 23 w 1079"/>
                <a:gd name="T89" fmla="*/ 9 h 1335"/>
                <a:gd name="T90" fmla="*/ 22 w 1079"/>
                <a:gd name="T91" fmla="*/ 6 h 1335"/>
                <a:gd name="T92" fmla="*/ 11 w 1079"/>
                <a:gd name="T93" fmla="*/ 0 h 1335"/>
                <a:gd name="T94" fmla="*/ 2 w 1079"/>
                <a:gd name="T95" fmla="*/ 6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1335">
                  <a:moveTo>
                    <a:pt x="63" y="194"/>
                  </a:moveTo>
                  <a:lnTo>
                    <a:pt x="64" y="193"/>
                  </a:lnTo>
                  <a:lnTo>
                    <a:pt x="71" y="191"/>
                  </a:lnTo>
                  <a:lnTo>
                    <a:pt x="82" y="190"/>
                  </a:lnTo>
                  <a:lnTo>
                    <a:pt x="97" y="189"/>
                  </a:lnTo>
                  <a:lnTo>
                    <a:pt x="113" y="186"/>
                  </a:lnTo>
                  <a:lnTo>
                    <a:pt x="133" y="185"/>
                  </a:lnTo>
                  <a:lnTo>
                    <a:pt x="157" y="185"/>
                  </a:lnTo>
                  <a:lnTo>
                    <a:pt x="182" y="185"/>
                  </a:lnTo>
                  <a:lnTo>
                    <a:pt x="207" y="184"/>
                  </a:lnTo>
                  <a:lnTo>
                    <a:pt x="234" y="185"/>
                  </a:lnTo>
                  <a:lnTo>
                    <a:pt x="261" y="186"/>
                  </a:lnTo>
                  <a:lnTo>
                    <a:pt x="290" y="191"/>
                  </a:lnTo>
                  <a:lnTo>
                    <a:pt x="317" y="195"/>
                  </a:lnTo>
                  <a:lnTo>
                    <a:pt x="343" y="203"/>
                  </a:lnTo>
                  <a:lnTo>
                    <a:pt x="367" y="211"/>
                  </a:lnTo>
                  <a:lnTo>
                    <a:pt x="392" y="225"/>
                  </a:lnTo>
                  <a:lnTo>
                    <a:pt x="400" y="420"/>
                  </a:lnTo>
                  <a:lnTo>
                    <a:pt x="276" y="477"/>
                  </a:lnTo>
                  <a:lnTo>
                    <a:pt x="74" y="486"/>
                  </a:lnTo>
                  <a:lnTo>
                    <a:pt x="214" y="708"/>
                  </a:lnTo>
                  <a:lnTo>
                    <a:pt x="218" y="706"/>
                  </a:lnTo>
                  <a:lnTo>
                    <a:pt x="233" y="703"/>
                  </a:lnTo>
                  <a:lnTo>
                    <a:pt x="253" y="698"/>
                  </a:lnTo>
                  <a:lnTo>
                    <a:pt x="283" y="694"/>
                  </a:lnTo>
                  <a:lnTo>
                    <a:pt x="316" y="689"/>
                  </a:lnTo>
                  <a:lnTo>
                    <a:pt x="354" y="684"/>
                  </a:lnTo>
                  <a:lnTo>
                    <a:pt x="395" y="681"/>
                  </a:lnTo>
                  <a:lnTo>
                    <a:pt x="440" y="681"/>
                  </a:lnTo>
                  <a:lnTo>
                    <a:pt x="483" y="681"/>
                  </a:lnTo>
                  <a:lnTo>
                    <a:pt x="527" y="684"/>
                  </a:lnTo>
                  <a:lnTo>
                    <a:pt x="569" y="690"/>
                  </a:lnTo>
                  <a:lnTo>
                    <a:pt x="610" y="703"/>
                  </a:lnTo>
                  <a:lnTo>
                    <a:pt x="644" y="717"/>
                  </a:lnTo>
                  <a:lnTo>
                    <a:pt x="676" y="739"/>
                  </a:lnTo>
                  <a:lnTo>
                    <a:pt x="699" y="766"/>
                  </a:lnTo>
                  <a:lnTo>
                    <a:pt x="718" y="799"/>
                  </a:lnTo>
                  <a:lnTo>
                    <a:pt x="713" y="1002"/>
                  </a:lnTo>
                  <a:lnTo>
                    <a:pt x="544" y="1114"/>
                  </a:lnTo>
                  <a:lnTo>
                    <a:pt x="272" y="1111"/>
                  </a:lnTo>
                  <a:lnTo>
                    <a:pt x="529" y="1335"/>
                  </a:lnTo>
                  <a:lnTo>
                    <a:pt x="535" y="1335"/>
                  </a:lnTo>
                  <a:lnTo>
                    <a:pt x="552" y="1333"/>
                  </a:lnTo>
                  <a:lnTo>
                    <a:pt x="580" y="1328"/>
                  </a:lnTo>
                  <a:lnTo>
                    <a:pt x="618" y="1326"/>
                  </a:lnTo>
                  <a:lnTo>
                    <a:pt x="660" y="1318"/>
                  </a:lnTo>
                  <a:lnTo>
                    <a:pt x="709" y="1308"/>
                  </a:lnTo>
                  <a:lnTo>
                    <a:pt x="761" y="1294"/>
                  </a:lnTo>
                  <a:lnTo>
                    <a:pt x="814" y="1277"/>
                  </a:lnTo>
                  <a:lnTo>
                    <a:pt x="865" y="1256"/>
                  </a:lnTo>
                  <a:lnTo>
                    <a:pt x="916" y="1229"/>
                  </a:lnTo>
                  <a:lnTo>
                    <a:pt x="962" y="1197"/>
                  </a:lnTo>
                  <a:lnTo>
                    <a:pt x="1004" y="1160"/>
                  </a:lnTo>
                  <a:lnTo>
                    <a:pt x="1037" y="1115"/>
                  </a:lnTo>
                  <a:lnTo>
                    <a:pt x="1063" y="1064"/>
                  </a:lnTo>
                  <a:lnTo>
                    <a:pt x="1078" y="1007"/>
                  </a:lnTo>
                  <a:lnTo>
                    <a:pt x="1079" y="942"/>
                  </a:lnTo>
                  <a:lnTo>
                    <a:pt x="1064" y="835"/>
                  </a:lnTo>
                  <a:lnTo>
                    <a:pt x="974" y="680"/>
                  </a:lnTo>
                  <a:lnTo>
                    <a:pt x="823" y="590"/>
                  </a:lnTo>
                  <a:lnTo>
                    <a:pt x="758" y="583"/>
                  </a:lnTo>
                  <a:lnTo>
                    <a:pt x="754" y="582"/>
                  </a:lnTo>
                  <a:lnTo>
                    <a:pt x="748" y="581"/>
                  </a:lnTo>
                  <a:lnTo>
                    <a:pt x="744" y="578"/>
                  </a:lnTo>
                  <a:lnTo>
                    <a:pt x="739" y="577"/>
                  </a:lnTo>
                  <a:lnTo>
                    <a:pt x="732" y="577"/>
                  </a:lnTo>
                  <a:lnTo>
                    <a:pt x="727" y="576"/>
                  </a:lnTo>
                  <a:lnTo>
                    <a:pt x="718" y="573"/>
                  </a:lnTo>
                  <a:lnTo>
                    <a:pt x="712" y="570"/>
                  </a:lnTo>
                  <a:lnTo>
                    <a:pt x="702" y="569"/>
                  </a:lnTo>
                  <a:lnTo>
                    <a:pt x="694" y="568"/>
                  </a:lnTo>
                  <a:lnTo>
                    <a:pt x="683" y="565"/>
                  </a:lnTo>
                  <a:lnTo>
                    <a:pt x="674" y="564"/>
                  </a:lnTo>
                  <a:lnTo>
                    <a:pt x="661" y="563"/>
                  </a:lnTo>
                  <a:lnTo>
                    <a:pt x="652" y="563"/>
                  </a:lnTo>
                  <a:lnTo>
                    <a:pt x="652" y="560"/>
                  </a:lnTo>
                  <a:lnTo>
                    <a:pt x="655" y="558"/>
                  </a:lnTo>
                  <a:lnTo>
                    <a:pt x="661" y="553"/>
                  </a:lnTo>
                  <a:lnTo>
                    <a:pt x="671" y="546"/>
                  </a:lnTo>
                  <a:lnTo>
                    <a:pt x="680" y="537"/>
                  </a:lnTo>
                  <a:lnTo>
                    <a:pt x="691" y="526"/>
                  </a:lnTo>
                  <a:lnTo>
                    <a:pt x="704" y="512"/>
                  </a:lnTo>
                  <a:lnTo>
                    <a:pt x="716" y="496"/>
                  </a:lnTo>
                  <a:lnTo>
                    <a:pt x="725" y="477"/>
                  </a:lnTo>
                  <a:lnTo>
                    <a:pt x="732" y="454"/>
                  </a:lnTo>
                  <a:lnTo>
                    <a:pt x="738" y="430"/>
                  </a:lnTo>
                  <a:lnTo>
                    <a:pt x="740" y="405"/>
                  </a:lnTo>
                  <a:lnTo>
                    <a:pt x="739" y="373"/>
                  </a:lnTo>
                  <a:lnTo>
                    <a:pt x="735" y="340"/>
                  </a:lnTo>
                  <a:lnTo>
                    <a:pt x="725" y="304"/>
                  </a:lnTo>
                  <a:lnTo>
                    <a:pt x="712" y="264"/>
                  </a:lnTo>
                  <a:lnTo>
                    <a:pt x="689" y="203"/>
                  </a:lnTo>
                  <a:lnTo>
                    <a:pt x="504" y="64"/>
                  </a:lnTo>
                  <a:lnTo>
                    <a:pt x="335" y="0"/>
                  </a:lnTo>
                  <a:lnTo>
                    <a:pt x="0" y="21"/>
                  </a:lnTo>
                  <a:lnTo>
                    <a:pt x="63" y="194"/>
                  </a:lnTo>
                  <a:close/>
                </a:path>
              </a:pathLst>
            </a:custGeom>
            <a:solidFill>
              <a:srgbClr val="EA6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2470" y="2805"/>
              <a:ext cx="597" cy="150"/>
            </a:xfrm>
            <a:custGeom>
              <a:avLst/>
              <a:gdLst>
                <a:gd name="T0" fmla="*/ 0 w 1195"/>
                <a:gd name="T1" fmla="*/ 4 h 300"/>
                <a:gd name="T2" fmla="*/ 13 w 1195"/>
                <a:gd name="T3" fmla="*/ 3 h 300"/>
                <a:gd name="T4" fmla="*/ 31 w 1195"/>
                <a:gd name="T5" fmla="*/ 0 h 300"/>
                <a:gd name="T6" fmla="*/ 37 w 1195"/>
                <a:gd name="T7" fmla="*/ 5 h 300"/>
                <a:gd name="T8" fmla="*/ 37 w 1195"/>
                <a:gd name="T9" fmla="*/ 6 h 300"/>
                <a:gd name="T10" fmla="*/ 0 w 1195"/>
                <a:gd name="T11" fmla="*/ 10 h 300"/>
                <a:gd name="T12" fmla="*/ 0 w 1195"/>
                <a:gd name="T13" fmla="*/ 4 h 300"/>
                <a:gd name="T14" fmla="*/ 0 w 1195"/>
                <a:gd name="T15" fmla="*/ 4 h 3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5" h="300">
                  <a:moveTo>
                    <a:pt x="31" y="107"/>
                  </a:moveTo>
                  <a:lnTo>
                    <a:pt x="416" y="83"/>
                  </a:lnTo>
                  <a:lnTo>
                    <a:pt x="1016" y="0"/>
                  </a:lnTo>
                  <a:lnTo>
                    <a:pt x="1195" y="129"/>
                  </a:lnTo>
                  <a:lnTo>
                    <a:pt x="1191" y="170"/>
                  </a:lnTo>
                  <a:lnTo>
                    <a:pt x="0" y="300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FF0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2638" y="2726"/>
              <a:ext cx="141" cy="206"/>
            </a:xfrm>
            <a:custGeom>
              <a:avLst/>
              <a:gdLst>
                <a:gd name="T0" fmla="*/ 0 w 281"/>
                <a:gd name="T1" fmla="*/ 0 h 412"/>
                <a:gd name="T2" fmla="*/ 3 w 281"/>
                <a:gd name="T3" fmla="*/ 9 h 412"/>
                <a:gd name="T4" fmla="*/ 9 w 281"/>
                <a:gd name="T5" fmla="*/ 13 h 412"/>
                <a:gd name="T6" fmla="*/ 6 w 281"/>
                <a:gd name="T7" fmla="*/ 1 h 412"/>
                <a:gd name="T8" fmla="*/ 0 w 281"/>
                <a:gd name="T9" fmla="*/ 0 h 412"/>
                <a:gd name="T10" fmla="*/ 0 w 281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412">
                  <a:moveTo>
                    <a:pt x="0" y="0"/>
                  </a:moveTo>
                  <a:lnTo>
                    <a:pt x="72" y="262"/>
                  </a:lnTo>
                  <a:lnTo>
                    <a:pt x="281" y="412"/>
                  </a:lnTo>
                  <a:lnTo>
                    <a:pt x="18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2612" y="2743"/>
              <a:ext cx="253" cy="260"/>
            </a:xfrm>
            <a:custGeom>
              <a:avLst/>
              <a:gdLst>
                <a:gd name="T0" fmla="*/ 0 w 507"/>
                <a:gd name="T1" fmla="*/ 11 h 522"/>
                <a:gd name="T2" fmla="*/ 8 w 507"/>
                <a:gd name="T3" fmla="*/ 10 h 522"/>
                <a:gd name="T4" fmla="*/ 7 w 507"/>
                <a:gd name="T5" fmla="*/ 1 h 522"/>
                <a:gd name="T6" fmla="*/ 12 w 507"/>
                <a:gd name="T7" fmla="*/ 0 h 522"/>
                <a:gd name="T8" fmla="*/ 15 w 507"/>
                <a:gd name="T9" fmla="*/ 14 h 522"/>
                <a:gd name="T10" fmla="*/ 1 w 507"/>
                <a:gd name="T11" fmla="*/ 16 h 522"/>
                <a:gd name="T12" fmla="*/ 0 w 507"/>
                <a:gd name="T13" fmla="*/ 11 h 522"/>
                <a:gd name="T14" fmla="*/ 0 w 507"/>
                <a:gd name="T15" fmla="*/ 11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22">
                  <a:moveTo>
                    <a:pt x="0" y="375"/>
                  </a:moveTo>
                  <a:lnTo>
                    <a:pt x="285" y="343"/>
                  </a:lnTo>
                  <a:lnTo>
                    <a:pt x="236" y="56"/>
                  </a:lnTo>
                  <a:lnTo>
                    <a:pt x="394" y="0"/>
                  </a:lnTo>
                  <a:lnTo>
                    <a:pt x="507" y="449"/>
                  </a:lnTo>
                  <a:lnTo>
                    <a:pt x="40" y="522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2763" y="2877"/>
              <a:ext cx="304" cy="372"/>
            </a:xfrm>
            <a:custGeom>
              <a:avLst/>
              <a:gdLst>
                <a:gd name="T0" fmla="*/ 0 w 608"/>
                <a:gd name="T1" fmla="*/ 9 h 744"/>
                <a:gd name="T2" fmla="*/ 2 w 608"/>
                <a:gd name="T3" fmla="*/ 21 h 744"/>
                <a:gd name="T4" fmla="*/ 10 w 608"/>
                <a:gd name="T5" fmla="*/ 24 h 744"/>
                <a:gd name="T6" fmla="*/ 9 w 608"/>
                <a:gd name="T7" fmla="*/ 7 h 744"/>
                <a:gd name="T8" fmla="*/ 19 w 608"/>
                <a:gd name="T9" fmla="*/ 5 h 744"/>
                <a:gd name="T10" fmla="*/ 19 w 608"/>
                <a:gd name="T11" fmla="*/ 0 h 744"/>
                <a:gd name="T12" fmla="*/ 6 w 608"/>
                <a:gd name="T13" fmla="*/ 2 h 744"/>
                <a:gd name="T14" fmla="*/ 5 w 608"/>
                <a:gd name="T15" fmla="*/ 8 h 744"/>
                <a:gd name="T16" fmla="*/ 0 w 608"/>
                <a:gd name="T17" fmla="*/ 9 h 744"/>
                <a:gd name="T18" fmla="*/ 0 w 608"/>
                <a:gd name="T19" fmla="*/ 9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8" h="744">
                  <a:moveTo>
                    <a:pt x="0" y="285"/>
                  </a:moveTo>
                  <a:lnTo>
                    <a:pt x="42" y="664"/>
                  </a:lnTo>
                  <a:lnTo>
                    <a:pt x="297" y="744"/>
                  </a:lnTo>
                  <a:lnTo>
                    <a:pt x="273" y="221"/>
                  </a:lnTo>
                  <a:lnTo>
                    <a:pt x="608" y="152"/>
                  </a:lnTo>
                  <a:lnTo>
                    <a:pt x="604" y="0"/>
                  </a:lnTo>
                  <a:lnTo>
                    <a:pt x="168" y="54"/>
                  </a:lnTo>
                  <a:lnTo>
                    <a:pt x="155" y="23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2640" y="2729"/>
              <a:ext cx="425" cy="543"/>
            </a:xfrm>
            <a:custGeom>
              <a:avLst/>
              <a:gdLst>
                <a:gd name="T0" fmla="*/ 10 w 849"/>
                <a:gd name="T1" fmla="*/ 2 h 1086"/>
                <a:gd name="T2" fmla="*/ 12 w 849"/>
                <a:gd name="T3" fmla="*/ 15 h 1086"/>
                <a:gd name="T4" fmla="*/ 0 w 849"/>
                <a:gd name="T5" fmla="*/ 16 h 1086"/>
                <a:gd name="T6" fmla="*/ 2 w 849"/>
                <a:gd name="T7" fmla="*/ 20 h 1086"/>
                <a:gd name="T8" fmla="*/ 13 w 849"/>
                <a:gd name="T9" fmla="*/ 19 h 1086"/>
                <a:gd name="T10" fmla="*/ 15 w 849"/>
                <a:gd name="T11" fmla="*/ 33 h 1086"/>
                <a:gd name="T12" fmla="*/ 20 w 849"/>
                <a:gd name="T13" fmla="*/ 34 h 1086"/>
                <a:gd name="T14" fmla="*/ 18 w 849"/>
                <a:gd name="T15" fmla="*/ 18 h 1086"/>
                <a:gd name="T16" fmla="*/ 27 w 849"/>
                <a:gd name="T17" fmla="*/ 16 h 1086"/>
                <a:gd name="T18" fmla="*/ 27 w 849"/>
                <a:gd name="T19" fmla="*/ 12 h 1086"/>
                <a:gd name="T20" fmla="*/ 17 w 849"/>
                <a:gd name="T21" fmla="*/ 14 h 1086"/>
                <a:gd name="T22" fmla="*/ 15 w 849"/>
                <a:gd name="T23" fmla="*/ 1 h 1086"/>
                <a:gd name="T24" fmla="*/ 12 w 849"/>
                <a:gd name="T25" fmla="*/ 0 h 1086"/>
                <a:gd name="T26" fmla="*/ 10 w 849"/>
                <a:gd name="T27" fmla="*/ 2 h 1086"/>
                <a:gd name="T28" fmla="*/ 10 w 849"/>
                <a:gd name="T29" fmla="*/ 2 h 1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49" h="1086">
                  <a:moveTo>
                    <a:pt x="317" y="37"/>
                  </a:moveTo>
                  <a:lnTo>
                    <a:pt x="374" y="452"/>
                  </a:lnTo>
                  <a:lnTo>
                    <a:pt x="0" y="511"/>
                  </a:lnTo>
                  <a:lnTo>
                    <a:pt x="34" y="634"/>
                  </a:lnTo>
                  <a:lnTo>
                    <a:pt x="391" y="585"/>
                  </a:lnTo>
                  <a:lnTo>
                    <a:pt x="464" y="1045"/>
                  </a:lnTo>
                  <a:lnTo>
                    <a:pt x="617" y="1086"/>
                  </a:lnTo>
                  <a:lnTo>
                    <a:pt x="552" y="554"/>
                  </a:lnTo>
                  <a:lnTo>
                    <a:pt x="842" y="504"/>
                  </a:lnTo>
                  <a:lnTo>
                    <a:pt x="849" y="378"/>
                  </a:lnTo>
                  <a:lnTo>
                    <a:pt x="518" y="424"/>
                  </a:lnTo>
                  <a:lnTo>
                    <a:pt x="473" y="21"/>
                  </a:lnTo>
                  <a:lnTo>
                    <a:pt x="370" y="0"/>
                  </a:lnTo>
                  <a:lnTo>
                    <a:pt x="317" y="37"/>
                  </a:lnTo>
                  <a:close/>
                </a:path>
              </a:pathLst>
            </a:custGeom>
            <a:solidFill>
              <a:srgbClr val="198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2638" y="2678"/>
              <a:ext cx="249" cy="109"/>
            </a:xfrm>
            <a:custGeom>
              <a:avLst/>
              <a:gdLst>
                <a:gd name="T0" fmla="*/ 0 w 496"/>
                <a:gd name="T1" fmla="*/ 4 h 218"/>
                <a:gd name="T2" fmla="*/ 6 w 496"/>
                <a:gd name="T3" fmla="*/ 7 h 218"/>
                <a:gd name="T4" fmla="*/ 16 w 496"/>
                <a:gd name="T5" fmla="*/ 5 h 218"/>
                <a:gd name="T6" fmla="*/ 11 w 496"/>
                <a:gd name="T7" fmla="*/ 0 h 218"/>
                <a:gd name="T8" fmla="*/ 0 w 496"/>
                <a:gd name="T9" fmla="*/ 4 h 218"/>
                <a:gd name="T10" fmla="*/ 0 w 496"/>
                <a:gd name="T11" fmla="*/ 4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6" h="218">
                  <a:moveTo>
                    <a:pt x="0" y="102"/>
                  </a:moveTo>
                  <a:lnTo>
                    <a:pt x="186" y="218"/>
                  </a:lnTo>
                  <a:lnTo>
                    <a:pt x="496" y="136"/>
                  </a:lnTo>
                  <a:lnTo>
                    <a:pt x="32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2631" y="3278"/>
              <a:ext cx="111" cy="127"/>
            </a:xfrm>
            <a:custGeom>
              <a:avLst/>
              <a:gdLst>
                <a:gd name="T0" fmla="*/ 0 w 220"/>
                <a:gd name="T1" fmla="*/ 0 h 254"/>
                <a:gd name="T2" fmla="*/ 7 w 220"/>
                <a:gd name="T3" fmla="*/ 1 h 254"/>
                <a:gd name="T4" fmla="*/ 7 w 220"/>
                <a:gd name="T5" fmla="*/ 6 h 254"/>
                <a:gd name="T6" fmla="*/ 5 w 220"/>
                <a:gd name="T7" fmla="*/ 7 h 254"/>
                <a:gd name="T8" fmla="*/ 1 w 220"/>
                <a:gd name="T9" fmla="*/ 8 h 254"/>
                <a:gd name="T10" fmla="*/ 0 w 220"/>
                <a:gd name="T11" fmla="*/ 0 h 254"/>
                <a:gd name="T12" fmla="*/ 0 w 220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254">
                  <a:moveTo>
                    <a:pt x="0" y="0"/>
                  </a:moveTo>
                  <a:lnTo>
                    <a:pt x="220" y="24"/>
                  </a:lnTo>
                  <a:lnTo>
                    <a:pt x="205" y="189"/>
                  </a:lnTo>
                  <a:lnTo>
                    <a:pt x="151" y="194"/>
                  </a:lnTo>
                  <a:lnTo>
                    <a:pt x="9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2655" y="3284"/>
              <a:ext cx="116" cy="101"/>
            </a:xfrm>
            <a:custGeom>
              <a:avLst/>
              <a:gdLst>
                <a:gd name="T0" fmla="*/ 0 w 231"/>
                <a:gd name="T1" fmla="*/ 1 h 203"/>
                <a:gd name="T2" fmla="*/ 5 w 231"/>
                <a:gd name="T3" fmla="*/ 5 h 203"/>
                <a:gd name="T4" fmla="*/ 8 w 231"/>
                <a:gd name="T5" fmla="*/ 6 h 203"/>
                <a:gd name="T6" fmla="*/ 6 w 231"/>
                <a:gd name="T7" fmla="*/ 0 h 203"/>
                <a:gd name="T8" fmla="*/ 0 w 231"/>
                <a:gd name="T9" fmla="*/ 1 h 203"/>
                <a:gd name="T10" fmla="*/ 0 w 231"/>
                <a:gd name="T11" fmla="*/ 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1" h="203">
                  <a:moveTo>
                    <a:pt x="0" y="46"/>
                  </a:moveTo>
                  <a:lnTo>
                    <a:pt x="144" y="175"/>
                  </a:lnTo>
                  <a:lnTo>
                    <a:pt x="231" y="203"/>
                  </a:lnTo>
                  <a:lnTo>
                    <a:pt x="19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2793" y="3217"/>
              <a:ext cx="224" cy="321"/>
            </a:xfrm>
            <a:custGeom>
              <a:avLst/>
              <a:gdLst>
                <a:gd name="T0" fmla="*/ 0 w 449"/>
                <a:gd name="T1" fmla="*/ 0 h 643"/>
                <a:gd name="T2" fmla="*/ 7 w 449"/>
                <a:gd name="T3" fmla="*/ 2 h 643"/>
                <a:gd name="T4" fmla="*/ 11 w 449"/>
                <a:gd name="T5" fmla="*/ 4 h 643"/>
                <a:gd name="T6" fmla="*/ 14 w 449"/>
                <a:gd name="T7" fmla="*/ 13 h 643"/>
                <a:gd name="T8" fmla="*/ 13 w 449"/>
                <a:gd name="T9" fmla="*/ 20 h 643"/>
                <a:gd name="T10" fmla="*/ 2 w 449"/>
                <a:gd name="T11" fmla="*/ 16 h 643"/>
                <a:gd name="T12" fmla="*/ 0 w 449"/>
                <a:gd name="T13" fmla="*/ 0 h 643"/>
                <a:gd name="T14" fmla="*/ 0 w 449"/>
                <a:gd name="T15" fmla="*/ 0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9" h="643">
                  <a:moveTo>
                    <a:pt x="0" y="0"/>
                  </a:moveTo>
                  <a:lnTo>
                    <a:pt x="252" y="74"/>
                  </a:lnTo>
                  <a:lnTo>
                    <a:pt x="376" y="157"/>
                  </a:lnTo>
                  <a:lnTo>
                    <a:pt x="449" y="419"/>
                  </a:lnTo>
                  <a:lnTo>
                    <a:pt x="436" y="643"/>
                  </a:lnTo>
                  <a:lnTo>
                    <a:pt x="70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2495" y="3440"/>
              <a:ext cx="524" cy="515"/>
            </a:xfrm>
            <a:custGeom>
              <a:avLst/>
              <a:gdLst>
                <a:gd name="T0" fmla="*/ 24 w 1047"/>
                <a:gd name="T1" fmla="*/ 0 h 1031"/>
                <a:gd name="T2" fmla="*/ 33 w 1047"/>
                <a:gd name="T3" fmla="*/ 4 h 1031"/>
                <a:gd name="T4" fmla="*/ 27 w 1047"/>
                <a:gd name="T5" fmla="*/ 10 h 1031"/>
                <a:gd name="T6" fmla="*/ 18 w 1047"/>
                <a:gd name="T7" fmla="*/ 15 h 1031"/>
                <a:gd name="T8" fmla="*/ 20 w 1047"/>
                <a:gd name="T9" fmla="*/ 16 h 1031"/>
                <a:gd name="T10" fmla="*/ 26 w 1047"/>
                <a:gd name="T11" fmla="*/ 17 h 1031"/>
                <a:gd name="T12" fmla="*/ 24 w 1047"/>
                <a:gd name="T13" fmla="*/ 26 h 1031"/>
                <a:gd name="T14" fmla="*/ 10 w 1047"/>
                <a:gd name="T15" fmla="*/ 32 h 1031"/>
                <a:gd name="T16" fmla="*/ 0 w 1047"/>
                <a:gd name="T17" fmla="*/ 15 h 1031"/>
                <a:gd name="T18" fmla="*/ 24 w 1047"/>
                <a:gd name="T19" fmla="*/ 0 h 1031"/>
                <a:gd name="T20" fmla="*/ 24 w 1047"/>
                <a:gd name="T21" fmla="*/ 0 h 10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1031">
                  <a:moveTo>
                    <a:pt x="739" y="0"/>
                  </a:moveTo>
                  <a:lnTo>
                    <a:pt x="1047" y="158"/>
                  </a:lnTo>
                  <a:lnTo>
                    <a:pt x="842" y="339"/>
                  </a:lnTo>
                  <a:lnTo>
                    <a:pt x="571" y="496"/>
                  </a:lnTo>
                  <a:lnTo>
                    <a:pt x="630" y="528"/>
                  </a:lnTo>
                  <a:lnTo>
                    <a:pt x="812" y="564"/>
                  </a:lnTo>
                  <a:lnTo>
                    <a:pt x="763" y="860"/>
                  </a:lnTo>
                  <a:lnTo>
                    <a:pt x="306" y="1031"/>
                  </a:lnTo>
                  <a:lnTo>
                    <a:pt x="0" y="504"/>
                  </a:lnTo>
                  <a:lnTo>
                    <a:pt x="739" y="0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2527" y="3691"/>
              <a:ext cx="377" cy="63"/>
            </a:xfrm>
            <a:custGeom>
              <a:avLst/>
              <a:gdLst>
                <a:gd name="T0" fmla="*/ 11 w 752"/>
                <a:gd name="T1" fmla="*/ 4 h 125"/>
                <a:gd name="T2" fmla="*/ 24 w 752"/>
                <a:gd name="T3" fmla="*/ 3 h 125"/>
                <a:gd name="T4" fmla="*/ 16 w 752"/>
                <a:gd name="T5" fmla="*/ 0 h 125"/>
                <a:gd name="T6" fmla="*/ 0 w 752"/>
                <a:gd name="T7" fmla="*/ 1 h 125"/>
                <a:gd name="T8" fmla="*/ 11 w 752"/>
                <a:gd name="T9" fmla="*/ 4 h 125"/>
                <a:gd name="T10" fmla="*/ 11 w 752"/>
                <a:gd name="T11" fmla="*/ 4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2" h="125">
                  <a:moveTo>
                    <a:pt x="351" y="125"/>
                  </a:moveTo>
                  <a:lnTo>
                    <a:pt x="752" y="67"/>
                  </a:lnTo>
                  <a:lnTo>
                    <a:pt x="490" y="0"/>
                  </a:lnTo>
                  <a:lnTo>
                    <a:pt x="0" y="22"/>
                  </a:lnTo>
                  <a:lnTo>
                    <a:pt x="351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2285" y="3204"/>
              <a:ext cx="598" cy="737"/>
            </a:xfrm>
            <a:custGeom>
              <a:avLst/>
              <a:gdLst>
                <a:gd name="T0" fmla="*/ 32 w 1197"/>
                <a:gd name="T1" fmla="*/ 2 h 1474"/>
                <a:gd name="T2" fmla="*/ 33 w 1197"/>
                <a:gd name="T3" fmla="*/ 2 h 1474"/>
                <a:gd name="T4" fmla="*/ 33 w 1197"/>
                <a:gd name="T5" fmla="*/ 2 h 1474"/>
                <a:gd name="T6" fmla="*/ 34 w 1197"/>
                <a:gd name="T7" fmla="*/ 3 h 1474"/>
                <a:gd name="T8" fmla="*/ 34 w 1197"/>
                <a:gd name="T9" fmla="*/ 4 h 1474"/>
                <a:gd name="T10" fmla="*/ 35 w 1197"/>
                <a:gd name="T11" fmla="*/ 4 h 1474"/>
                <a:gd name="T12" fmla="*/ 35 w 1197"/>
                <a:gd name="T13" fmla="*/ 5 h 1474"/>
                <a:gd name="T14" fmla="*/ 35 w 1197"/>
                <a:gd name="T15" fmla="*/ 6 h 1474"/>
                <a:gd name="T16" fmla="*/ 36 w 1197"/>
                <a:gd name="T17" fmla="*/ 7 h 1474"/>
                <a:gd name="T18" fmla="*/ 36 w 1197"/>
                <a:gd name="T19" fmla="*/ 8 h 1474"/>
                <a:gd name="T20" fmla="*/ 37 w 1197"/>
                <a:gd name="T21" fmla="*/ 9 h 1474"/>
                <a:gd name="T22" fmla="*/ 37 w 1197"/>
                <a:gd name="T23" fmla="*/ 10 h 1474"/>
                <a:gd name="T24" fmla="*/ 37 w 1197"/>
                <a:gd name="T25" fmla="*/ 12 h 1474"/>
                <a:gd name="T26" fmla="*/ 37 w 1197"/>
                <a:gd name="T27" fmla="*/ 13 h 1474"/>
                <a:gd name="T28" fmla="*/ 37 w 1197"/>
                <a:gd name="T29" fmla="*/ 14 h 1474"/>
                <a:gd name="T30" fmla="*/ 37 w 1197"/>
                <a:gd name="T31" fmla="*/ 15 h 1474"/>
                <a:gd name="T32" fmla="*/ 37 w 1197"/>
                <a:gd name="T33" fmla="*/ 17 h 1474"/>
                <a:gd name="T34" fmla="*/ 36 w 1197"/>
                <a:gd name="T35" fmla="*/ 18 h 1474"/>
                <a:gd name="T36" fmla="*/ 36 w 1197"/>
                <a:gd name="T37" fmla="*/ 19 h 1474"/>
                <a:gd name="T38" fmla="*/ 35 w 1197"/>
                <a:gd name="T39" fmla="*/ 20 h 1474"/>
                <a:gd name="T40" fmla="*/ 35 w 1197"/>
                <a:gd name="T41" fmla="*/ 21 h 1474"/>
                <a:gd name="T42" fmla="*/ 34 w 1197"/>
                <a:gd name="T43" fmla="*/ 22 h 1474"/>
                <a:gd name="T44" fmla="*/ 33 w 1197"/>
                <a:gd name="T45" fmla="*/ 23 h 1474"/>
                <a:gd name="T46" fmla="*/ 32 w 1197"/>
                <a:gd name="T47" fmla="*/ 24 h 1474"/>
                <a:gd name="T48" fmla="*/ 31 w 1197"/>
                <a:gd name="T49" fmla="*/ 25 h 1474"/>
                <a:gd name="T50" fmla="*/ 30 w 1197"/>
                <a:gd name="T51" fmla="*/ 26 h 1474"/>
                <a:gd name="T52" fmla="*/ 28 w 1197"/>
                <a:gd name="T53" fmla="*/ 27 h 1474"/>
                <a:gd name="T54" fmla="*/ 27 w 1197"/>
                <a:gd name="T55" fmla="*/ 28 h 1474"/>
                <a:gd name="T56" fmla="*/ 25 w 1197"/>
                <a:gd name="T57" fmla="*/ 29 h 1474"/>
                <a:gd name="T58" fmla="*/ 23 w 1197"/>
                <a:gd name="T59" fmla="*/ 29 h 1474"/>
                <a:gd name="T60" fmla="*/ 22 w 1197"/>
                <a:gd name="T61" fmla="*/ 30 h 1474"/>
                <a:gd name="T62" fmla="*/ 19 w 1197"/>
                <a:gd name="T63" fmla="*/ 31 h 1474"/>
                <a:gd name="T64" fmla="*/ 17 w 1197"/>
                <a:gd name="T65" fmla="*/ 31 h 1474"/>
                <a:gd name="T66" fmla="*/ 26 w 1197"/>
                <a:gd name="T67" fmla="*/ 35 h 1474"/>
                <a:gd name="T68" fmla="*/ 22 w 1197"/>
                <a:gd name="T69" fmla="*/ 47 h 1474"/>
                <a:gd name="T70" fmla="*/ 0 w 1197"/>
                <a:gd name="T71" fmla="*/ 27 h 1474"/>
                <a:gd name="T72" fmla="*/ 19 w 1197"/>
                <a:gd name="T73" fmla="*/ 22 h 1474"/>
                <a:gd name="T74" fmla="*/ 26 w 1197"/>
                <a:gd name="T75" fmla="*/ 17 h 1474"/>
                <a:gd name="T76" fmla="*/ 28 w 1197"/>
                <a:gd name="T77" fmla="*/ 12 h 1474"/>
                <a:gd name="T78" fmla="*/ 28 w 1197"/>
                <a:gd name="T79" fmla="*/ 12 h 1474"/>
                <a:gd name="T80" fmla="*/ 28 w 1197"/>
                <a:gd name="T81" fmla="*/ 11 h 1474"/>
                <a:gd name="T82" fmla="*/ 28 w 1197"/>
                <a:gd name="T83" fmla="*/ 11 h 1474"/>
                <a:gd name="T84" fmla="*/ 28 w 1197"/>
                <a:gd name="T85" fmla="*/ 11 h 1474"/>
                <a:gd name="T86" fmla="*/ 28 w 1197"/>
                <a:gd name="T87" fmla="*/ 10 h 1474"/>
                <a:gd name="T88" fmla="*/ 28 w 1197"/>
                <a:gd name="T89" fmla="*/ 10 h 1474"/>
                <a:gd name="T90" fmla="*/ 28 w 1197"/>
                <a:gd name="T91" fmla="*/ 9 h 1474"/>
                <a:gd name="T92" fmla="*/ 28 w 1197"/>
                <a:gd name="T93" fmla="*/ 9 h 1474"/>
                <a:gd name="T94" fmla="*/ 28 w 1197"/>
                <a:gd name="T95" fmla="*/ 8 h 1474"/>
                <a:gd name="T96" fmla="*/ 27 w 1197"/>
                <a:gd name="T97" fmla="*/ 8 h 1474"/>
                <a:gd name="T98" fmla="*/ 27 w 1197"/>
                <a:gd name="T99" fmla="*/ 7 h 1474"/>
                <a:gd name="T100" fmla="*/ 26 w 1197"/>
                <a:gd name="T101" fmla="*/ 7 h 1474"/>
                <a:gd name="T102" fmla="*/ 25 w 1197"/>
                <a:gd name="T103" fmla="*/ 7 h 1474"/>
                <a:gd name="T104" fmla="*/ 25 w 1197"/>
                <a:gd name="T105" fmla="*/ 7 h 1474"/>
                <a:gd name="T106" fmla="*/ 23 w 1197"/>
                <a:gd name="T107" fmla="*/ 7 h 1474"/>
                <a:gd name="T108" fmla="*/ 22 w 1197"/>
                <a:gd name="T109" fmla="*/ 7 h 1474"/>
                <a:gd name="T110" fmla="*/ 22 w 1197"/>
                <a:gd name="T111" fmla="*/ 0 h 1474"/>
                <a:gd name="T112" fmla="*/ 32 w 1197"/>
                <a:gd name="T113" fmla="*/ 2 h 1474"/>
                <a:gd name="T114" fmla="*/ 32 w 1197"/>
                <a:gd name="T115" fmla="*/ 2 h 14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7" h="1474">
                  <a:moveTo>
                    <a:pt x="1042" y="37"/>
                  </a:moveTo>
                  <a:lnTo>
                    <a:pt x="1056" y="46"/>
                  </a:lnTo>
                  <a:lnTo>
                    <a:pt x="1074" y="59"/>
                  </a:lnTo>
                  <a:lnTo>
                    <a:pt x="1090" y="75"/>
                  </a:lnTo>
                  <a:lnTo>
                    <a:pt x="1106" y="97"/>
                  </a:lnTo>
                  <a:lnTo>
                    <a:pt x="1121" y="120"/>
                  </a:lnTo>
                  <a:lnTo>
                    <a:pt x="1137" y="147"/>
                  </a:lnTo>
                  <a:lnTo>
                    <a:pt x="1151" y="176"/>
                  </a:lnTo>
                  <a:lnTo>
                    <a:pt x="1165" y="209"/>
                  </a:lnTo>
                  <a:lnTo>
                    <a:pt x="1174" y="242"/>
                  </a:lnTo>
                  <a:lnTo>
                    <a:pt x="1185" y="278"/>
                  </a:lnTo>
                  <a:lnTo>
                    <a:pt x="1192" y="315"/>
                  </a:lnTo>
                  <a:lnTo>
                    <a:pt x="1196" y="355"/>
                  </a:lnTo>
                  <a:lnTo>
                    <a:pt x="1197" y="393"/>
                  </a:lnTo>
                  <a:lnTo>
                    <a:pt x="1197" y="432"/>
                  </a:lnTo>
                  <a:lnTo>
                    <a:pt x="1193" y="472"/>
                  </a:lnTo>
                  <a:lnTo>
                    <a:pt x="1185" y="513"/>
                  </a:lnTo>
                  <a:lnTo>
                    <a:pt x="1173" y="550"/>
                  </a:lnTo>
                  <a:lnTo>
                    <a:pt x="1159" y="589"/>
                  </a:lnTo>
                  <a:lnTo>
                    <a:pt x="1142" y="624"/>
                  </a:lnTo>
                  <a:lnTo>
                    <a:pt x="1121" y="661"/>
                  </a:lnTo>
                  <a:lnTo>
                    <a:pt x="1097" y="695"/>
                  </a:lnTo>
                  <a:lnTo>
                    <a:pt x="1069" y="728"/>
                  </a:lnTo>
                  <a:lnTo>
                    <a:pt x="1040" y="759"/>
                  </a:lnTo>
                  <a:lnTo>
                    <a:pt x="1005" y="791"/>
                  </a:lnTo>
                  <a:lnTo>
                    <a:pt x="966" y="820"/>
                  </a:lnTo>
                  <a:lnTo>
                    <a:pt x="924" y="848"/>
                  </a:lnTo>
                  <a:lnTo>
                    <a:pt x="876" y="874"/>
                  </a:lnTo>
                  <a:lnTo>
                    <a:pt x="825" y="901"/>
                  </a:lnTo>
                  <a:lnTo>
                    <a:pt x="767" y="925"/>
                  </a:lnTo>
                  <a:lnTo>
                    <a:pt x="706" y="948"/>
                  </a:lnTo>
                  <a:lnTo>
                    <a:pt x="639" y="970"/>
                  </a:lnTo>
                  <a:lnTo>
                    <a:pt x="569" y="990"/>
                  </a:lnTo>
                  <a:lnTo>
                    <a:pt x="850" y="1096"/>
                  </a:lnTo>
                  <a:lnTo>
                    <a:pt x="708" y="1474"/>
                  </a:lnTo>
                  <a:lnTo>
                    <a:pt x="0" y="864"/>
                  </a:lnTo>
                  <a:lnTo>
                    <a:pt x="615" y="703"/>
                  </a:lnTo>
                  <a:lnTo>
                    <a:pt x="850" y="536"/>
                  </a:lnTo>
                  <a:lnTo>
                    <a:pt x="924" y="356"/>
                  </a:lnTo>
                  <a:lnTo>
                    <a:pt x="924" y="353"/>
                  </a:lnTo>
                  <a:lnTo>
                    <a:pt x="925" y="348"/>
                  </a:lnTo>
                  <a:lnTo>
                    <a:pt x="925" y="338"/>
                  </a:lnTo>
                  <a:lnTo>
                    <a:pt x="927" y="327"/>
                  </a:lnTo>
                  <a:lnTo>
                    <a:pt x="925" y="311"/>
                  </a:lnTo>
                  <a:lnTo>
                    <a:pt x="924" y="296"/>
                  </a:lnTo>
                  <a:lnTo>
                    <a:pt x="920" y="281"/>
                  </a:lnTo>
                  <a:lnTo>
                    <a:pt x="914" y="265"/>
                  </a:lnTo>
                  <a:lnTo>
                    <a:pt x="905" y="250"/>
                  </a:lnTo>
                  <a:lnTo>
                    <a:pt x="894" y="236"/>
                  </a:lnTo>
                  <a:lnTo>
                    <a:pt x="876" y="223"/>
                  </a:lnTo>
                  <a:lnTo>
                    <a:pt x="857" y="216"/>
                  </a:lnTo>
                  <a:lnTo>
                    <a:pt x="831" y="209"/>
                  </a:lnTo>
                  <a:lnTo>
                    <a:pt x="801" y="207"/>
                  </a:lnTo>
                  <a:lnTo>
                    <a:pt x="765" y="209"/>
                  </a:lnTo>
                  <a:lnTo>
                    <a:pt x="724" y="217"/>
                  </a:lnTo>
                  <a:lnTo>
                    <a:pt x="732" y="0"/>
                  </a:lnTo>
                  <a:lnTo>
                    <a:pt x="1042" y="37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2282" y="3094"/>
              <a:ext cx="207" cy="530"/>
            </a:xfrm>
            <a:custGeom>
              <a:avLst/>
              <a:gdLst>
                <a:gd name="T0" fmla="*/ 5 w 413"/>
                <a:gd name="T1" fmla="*/ 8 h 1059"/>
                <a:gd name="T2" fmla="*/ 5 w 413"/>
                <a:gd name="T3" fmla="*/ 4 h 1059"/>
                <a:gd name="T4" fmla="*/ 13 w 413"/>
                <a:gd name="T5" fmla="*/ 0 h 1059"/>
                <a:gd name="T6" fmla="*/ 7 w 413"/>
                <a:gd name="T7" fmla="*/ 34 h 1059"/>
                <a:gd name="T8" fmla="*/ 3 w 413"/>
                <a:gd name="T9" fmla="*/ 34 h 1059"/>
                <a:gd name="T10" fmla="*/ 0 w 413"/>
                <a:gd name="T11" fmla="*/ 30 h 1059"/>
                <a:gd name="T12" fmla="*/ 5 w 413"/>
                <a:gd name="T13" fmla="*/ 8 h 1059"/>
                <a:gd name="T14" fmla="*/ 5 w 413"/>
                <a:gd name="T15" fmla="*/ 8 h 10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3" h="1059">
                  <a:moveTo>
                    <a:pt x="138" y="225"/>
                  </a:moveTo>
                  <a:lnTo>
                    <a:pt x="144" y="106"/>
                  </a:lnTo>
                  <a:lnTo>
                    <a:pt x="413" y="0"/>
                  </a:lnTo>
                  <a:lnTo>
                    <a:pt x="209" y="1059"/>
                  </a:lnTo>
                  <a:lnTo>
                    <a:pt x="89" y="1059"/>
                  </a:lnTo>
                  <a:lnTo>
                    <a:pt x="0" y="942"/>
                  </a:lnTo>
                  <a:lnTo>
                    <a:pt x="138" y="225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2257" y="2899"/>
              <a:ext cx="236" cy="304"/>
            </a:xfrm>
            <a:custGeom>
              <a:avLst/>
              <a:gdLst>
                <a:gd name="T0" fmla="*/ 0 w 474"/>
                <a:gd name="T1" fmla="*/ 18 h 607"/>
                <a:gd name="T2" fmla="*/ 8 w 474"/>
                <a:gd name="T3" fmla="*/ 0 h 607"/>
                <a:gd name="T4" fmla="*/ 14 w 474"/>
                <a:gd name="T5" fmla="*/ 6 h 607"/>
                <a:gd name="T6" fmla="*/ 5 w 474"/>
                <a:gd name="T7" fmla="*/ 19 h 607"/>
                <a:gd name="T8" fmla="*/ 0 w 474"/>
                <a:gd name="T9" fmla="*/ 18 h 607"/>
                <a:gd name="T10" fmla="*/ 0 w 474"/>
                <a:gd name="T11" fmla="*/ 18 h 6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607">
                  <a:moveTo>
                    <a:pt x="0" y="545"/>
                  </a:moveTo>
                  <a:lnTo>
                    <a:pt x="285" y="0"/>
                  </a:lnTo>
                  <a:lnTo>
                    <a:pt x="474" y="176"/>
                  </a:lnTo>
                  <a:lnTo>
                    <a:pt x="169" y="607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2380" y="2892"/>
              <a:ext cx="277" cy="99"/>
            </a:xfrm>
            <a:custGeom>
              <a:avLst/>
              <a:gdLst>
                <a:gd name="T0" fmla="*/ 6 w 553"/>
                <a:gd name="T1" fmla="*/ 5 h 197"/>
                <a:gd name="T2" fmla="*/ 3 w 553"/>
                <a:gd name="T3" fmla="*/ 3 h 197"/>
                <a:gd name="T4" fmla="*/ 0 w 553"/>
                <a:gd name="T5" fmla="*/ 0 h 197"/>
                <a:gd name="T6" fmla="*/ 13 w 553"/>
                <a:gd name="T7" fmla="*/ 1 h 197"/>
                <a:gd name="T8" fmla="*/ 18 w 553"/>
                <a:gd name="T9" fmla="*/ 7 h 197"/>
                <a:gd name="T10" fmla="*/ 6 w 553"/>
                <a:gd name="T11" fmla="*/ 5 h 197"/>
                <a:gd name="T12" fmla="*/ 6 w 553"/>
                <a:gd name="T13" fmla="*/ 5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3" h="197">
                  <a:moveTo>
                    <a:pt x="170" y="152"/>
                  </a:moveTo>
                  <a:lnTo>
                    <a:pt x="68" y="65"/>
                  </a:lnTo>
                  <a:lnTo>
                    <a:pt x="0" y="0"/>
                  </a:lnTo>
                  <a:lnTo>
                    <a:pt x="386" y="11"/>
                  </a:lnTo>
                  <a:lnTo>
                    <a:pt x="553" y="197"/>
                  </a:lnTo>
                  <a:lnTo>
                    <a:pt x="170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2341" y="2968"/>
              <a:ext cx="316" cy="651"/>
            </a:xfrm>
            <a:custGeom>
              <a:avLst/>
              <a:gdLst>
                <a:gd name="T0" fmla="*/ 20 w 631"/>
                <a:gd name="T1" fmla="*/ 1 h 1302"/>
                <a:gd name="T2" fmla="*/ 8 w 631"/>
                <a:gd name="T3" fmla="*/ 0 h 1302"/>
                <a:gd name="T4" fmla="*/ 0 w 631"/>
                <a:gd name="T5" fmla="*/ 15 h 1302"/>
                <a:gd name="T6" fmla="*/ 8 w 631"/>
                <a:gd name="T7" fmla="*/ 10 h 1302"/>
                <a:gd name="T8" fmla="*/ 2 w 631"/>
                <a:gd name="T9" fmla="*/ 41 h 1302"/>
                <a:gd name="T10" fmla="*/ 20 w 631"/>
                <a:gd name="T11" fmla="*/ 35 h 1302"/>
                <a:gd name="T12" fmla="*/ 20 w 631"/>
                <a:gd name="T13" fmla="*/ 1 h 1302"/>
                <a:gd name="T14" fmla="*/ 20 w 631"/>
                <a:gd name="T15" fmla="*/ 1 h 13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1" h="1302">
                  <a:moveTo>
                    <a:pt x="631" y="29"/>
                  </a:moveTo>
                  <a:lnTo>
                    <a:pt x="246" y="0"/>
                  </a:lnTo>
                  <a:lnTo>
                    <a:pt x="0" y="456"/>
                  </a:lnTo>
                  <a:lnTo>
                    <a:pt x="248" y="296"/>
                  </a:lnTo>
                  <a:lnTo>
                    <a:pt x="46" y="1302"/>
                  </a:lnTo>
                  <a:lnTo>
                    <a:pt x="615" y="1101"/>
                  </a:lnTo>
                  <a:lnTo>
                    <a:pt x="631" y="29"/>
                  </a:lnTo>
                  <a:close/>
                </a:path>
              </a:pathLst>
            </a:custGeom>
            <a:solidFill>
              <a:srgbClr val="F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2187" y="2884"/>
              <a:ext cx="842" cy="1089"/>
            </a:xfrm>
            <a:custGeom>
              <a:avLst/>
              <a:gdLst>
                <a:gd name="T0" fmla="*/ 12 w 1683"/>
                <a:gd name="T1" fmla="*/ 49 h 2179"/>
                <a:gd name="T2" fmla="*/ 14 w 1683"/>
                <a:gd name="T3" fmla="*/ 48 h 2179"/>
                <a:gd name="T4" fmla="*/ 19 w 1683"/>
                <a:gd name="T5" fmla="*/ 46 h 2179"/>
                <a:gd name="T6" fmla="*/ 25 w 1683"/>
                <a:gd name="T7" fmla="*/ 43 h 2179"/>
                <a:gd name="T8" fmla="*/ 31 w 1683"/>
                <a:gd name="T9" fmla="*/ 39 h 2179"/>
                <a:gd name="T10" fmla="*/ 35 w 1683"/>
                <a:gd name="T11" fmla="*/ 34 h 2179"/>
                <a:gd name="T12" fmla="*/ 36 w 1683"/>
                <a:gd name="T13" fmla="*/ 31 h 2179"/>
                <a:gd name="T14" fmla="*/ 36 w 1683"/>
                <a:gd name="T15" fmla="*/ 30 h 2179"/>
                <a:gd name="T16" fmla="*/ 36 w 1683"/>
                <a:gd name="T17" fmla="*/ 30 h 2179"/>
                <a:gd name="T18" fmla="*/ 36 w 1683"/>
                <a:gd name="T19" fmla="*/ 29 h 2179"/>
                <a:gd name="T20" fmla="*/ 35 w 1683"/>
                <a:gd name="T21" fmla="*/ 29 h 2179"/>
                <a:gd name="T22" fmla="*/ 35 w 1683"/>
                <a:gd name="T23" fmla="*/ 31 h 2179"/>
                <a:gd name="T24" fmla="*/ 34 w 1683"/>
                <a:gd name="T25" fmla="*/ 33 h 2179"/>
                <a:gd name="T26" fmla="*/ 33 w 1683"/>
                <a:gd name="T27" fmla="*/ 35 h 2179"/>
                <a:gd name="T28" fmla="*/ 31 w 1683"/>
                <a:gd name="T29" fmla="*/ 37 h 2179"/>
                <a:gd name="T30" fmla="*/ 30 w 1683"/>
                <a:gd name="T31" fmla="*/ 6 h 2179"/>
                <a:gd name="T32" fmla="*/ 3 w 1683"/>
                <a:gd name="T33" fmla="*/ 17 h 2179"/>
                <a:gd name="T34" fmla="*/ 0 w 1683"/>
                <a:gd name="T35" fmla="*/ 31 h 2179"/>
                <a:gd name="T36" fmla="*/ 11 w 1683"/>
                <a:gd name="T37" fmla="*/ 41 h 2179"/>
                <a:gd name="T38" fmla="*/ 9 w 1683"/>
                <a:gd name="T39" fmla="*/ 36 h 2179"/>
                <a:gd name="T40" fmla="*/ 12 w 1683"/>
                <a:gd name="T41" fmla="*/ 32 h 2179"/>
                <a:gd name="T42" fmla="*/ 11 w 1683"/>
                <a:gd name="T43" fmla="*/ 28 h 2179"/>
                <a:gd name="T44" fmla="*/ 13 w 1683"/>
                <a:gd name="T45" fmla="*/ 24 h 2179"/>
                <a:gd name="T46" fmla="*/ 12 w 1683"/>
                <a:gd name="T47" fmla="*/ 19 h 2179"/>
                <a:gd name="T48" fmla="*/ 10 w 1683"/>
                <a:gd name="T49" fmla="*/ 19 h 2179"/>
                <a:gd name="T50" fmla="*/ 8 w 1683"/>
                <a:gd name="T51" fmla="*/ 14 h 2179"/>
                <a:gd name="T52" fmla="*/ 11 w 1683"/>
                <a:gd name="T53" fmla="*/ 11 h 2179"/>
                <a:gd name="T54" fmla="*/ 12 w 1683"/>
                <a:gd name="T55" fmla="*/ 6 h 2179"/>
                <a:gd name="T56" fmla="*/ 16 w 1683"/>
                <a:gd name="T57" fmla="*/ 3 h 2179"/>
                <a:gd name="T58" fmla="*/ 29 w 1683"/>
                <a:gd name="T59" fmla="*/ 6 h 2179"/>
                <a:gd name="T60" fmla="*/ 28 w 1683"/>
                <a:gd name="T61" fmla="*/ 38 h 2179"/>
                <a:gd name="T62" fmla="*/ 25 w 1683"/>
                <a:gd name="T63" fmla="*/ 40 h 2179"/>
                <a:gd name="T64" fmla="*/ 22 w 1683"/>
                <a:gd name="T65" fmla="*/ 41 h 2179"/>
                <a:gd name="T66" fmla="*/ 16 w 1683"/>
                <a:gd name="T67" fmla="*/ 43 h 2179"/>
                <a:gd name="T68" fmla="*/ 9 w 1683"/>
                <a:gd name="T69" fmla="*/ 45 h 2179"/>
                <a:gd name="T70" fmla="*/ 29 w 1683"/>
                <a:gd name="T71" fmla="*/ 68 h 2179"/>
                <a:gd name="T72" fmla="*/ 39 w 1683"/>
                <a:gd name="T73" fmla="*/ 50 h 2179"/>
                <a:gd name="T74" fmla="*/ 40 w 1683"/>
                <a:gd name="T75" fmla="*/ 49 h 2179"/>
                <a:gd name="T76" fmla="*/ 44 w 1683"/>
                <a:gd name="T77" fmla="*/ 47 h 2179"/>
                <a:gd name="T78" fmla="*/ 47 w 1683"/>
                <a:gd name="T79" fmla="*/ 45 h 2179"/>
                <a:gd name="T80" fmla="*/ 51 w 1683"/>
                <a:gd name="T81" fmla="*/ 42 h 2179"/>
                <a:gd name="T82" fmla="*/ 53 w 1683"/>
                <a:gd name="T83" fmla="*/ 39 h 2179"/>
                <a:gd name="T84" fmla="*/ 53 w 1683"/>
                <a:gd name="T85" fmla="*/ 36 h 2179"/>
                <a:gd name="T86" fmla="*/ 53 w 1683"/>
                <a:gd name="T87" fmla="*/ 33 h 2179"/>
                <a:gd name="T88" fmla="*/ 52 w 1683"/>
                <a:gd name="T89" fmla="*/ 30 h 2179"/>
                <a:gd name="T90" fmla="*/ 51 w 1683"/>
                <a:gd name="T91" fmla="*/ 26 h 2179"/>
                <a:gd name="T92" fmla="*/ 49 w 1683"/>
                <a:gd name="T93" fmla="*/ 24 h 2179"/>
                <a:gd name="T94" fmla="*/ 48 w 1683"/>
                <a:gd name="T95" fmla="*/ 23 h 2179"/>
                <a:gd name="T96" fmla="*/ 48 w 1683"/>
                <a:gd name="T97" fmla="*/ 23 h 2179"/>
                <a:gd name="T98" fmla="*/ 48 w 1683"/>
                <a:gd name="T99" fmla="*/ 24 h 2179"/>
                <a:gd name="T100" fmla="*/ 48 w 1683"/>
                <a:gd name="T101" fmla="*/ 24 h 2179"/>
                <a:gd name="T102" fmla="*/ 49 w 1683"/>
                <a:gd name="T103" fmla="*/ 25 h 2179"/>
                <a:gd name="T104" fmla="*/ 50 w 1683"/>
                <a:gd name="T105" fmla="*/ 27 h 2179"/>
                <a:gd name="T106" fmla="*/ 51 w 1683"/>
                <a:gd name="T107" fmla="*/ 30 h 2179"/>
                <a:gd name="T108" fmla="*/ 52 w 1683"/>
                <a:gd name="T109" fmla="*/ 35 h 2179"/>
                <a:gd name="T110" fmla="*/ 52 w 1683"/>
                <a:gd name="T111" fmla="*/ 39 h 2179"/>
                <a:gd name="T112" fmla="*/ 51 w 1683"/>
                <a:gd name="T113" fmla="*/ 39 h 2179"/>
                <a:gd name="T114" fmla="*/ 50 w 1683"/>
                <a:gd name="T115" fmla="*/ 41 h 2179"/>
                <a:gd name="T116" fmla="*/ 48 w 1683"/>
                <a:gd name="T117" fmla="*/ 43 h 2179"/>
                <a:gd name="T118" fmla="*/ 43 w 1683"/>
                <a:gd name="T119" fmla="*/ 46 h 2179"/>
                <a:gd name="T120" fmla="*/ 35 w 1683"/>
                <a:gd name="T121" fmla="*/ 50 h 2179"/>
                <a:gd name="T122" fmla="*/ 31 w 1683"/>
                <a:gd name="T123" fmla="*/ 65 h 2179"/>
                <a:gd name="T124" fmla="*/ 31 w 1683"/>
                <a:gd name="T125" fmla="*/ 53 h 21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83" h="2179">
                  <a:moveTo>
                    <a:pt x="975" y="1710"/>
                  </a:moveTo>
                  <a:lnTo>
                    <a:pt x="900" y="2090"/>
                  </a:lnTo>
                  <a:lnTo>
                    <a:pt x="361" y="1573"/>
                  </a:lnTo>
                  <a:lnTo>
                    <a:pt x="368" y="1569"/>
                  </a:lnTo>
                  <a:lnTo>
                    <a:pt x="392" y="1563"/>
                  </a:lnTo>
                  <a:lnTo>
                    <a:pt x="428" y="1552"/>
                  </a:lnTo>
                  <a:lnTo>
                    <a:pt x="474" y="1536"/>
                  </a:lnTo>
                  <a:lnTo>
                    <a:pt x="528" y="1516"/>
                  </a:lnTo>
                  <a:lnTo>
                    <a:pt x="590" y="1492"/>
                  </a:lnTo>
                  <a:lnTo>
                    <a:pt x="656" y="1464"/>
                  </a:lnTo>
                  <a:lnTo>
                    <a:pt x="727" y="1432"/>
                  </a:lnTo>
                  <a:lnTo>
                    <a:pt x="795" y="1395"/>
                  </a:lnTo>
                  <a:lnTo>
                    <a:pt x="863" y="1354"/>
                  </a:lnTo>
                  <a:lnTo>
                    <a:pt x="927" y="1309"/>
                  </a:lnTo>
                  <a:lnTo>
                    <a:pt x="988" y="1262"/>
                  </a:lnTo>
                  <a:lnTo>
                    <a:pt x="1039" y="1208"/>
                  </a:lnTo>
                  <a:lnTo>
                    <a:pt x="1081" y="1152"/>
                  </a:lnTo>
                  <a:lnTo>
                    <a:pt x="1111" y="1092"/>
                  </a:lnTo>
                  <a:lnTo>
                    <a:pt x="1128" y="1031"/>
                  </a:lnTo>
                  <a:lnTo>
                    <a:pt x="1127" y="1018"/>
                  </a:lnTo>
                  <a:lnTo>
                    <a:pt x="1127" y="1008"/>
                  </a:lnTo>
                  <a:lnTo>
                    <a:pt x="1127" y="998"/>
                  </a:lnTo>
                  <a:lnTo>
                    <a:pt x="1127" y="986"/>
                  </a:lnTo>
                  <a:lnTo>
                    <a:pt x="1126" y="980"/>
                  </a:lnTo>
                  <a:lnTo>
                    <a:pt x="1126" y="975"/>
                  </a:lnTo>
                  <a:lnTo>
                    <a:pt x="1126" y="969"/>
                  </a:lnTo>
                  <a:lnTo>
                    <a:pt x="1126" y="963"/>
                  </a:lnTo>
                  <a:lnTo>
                    <a:pt x="1124" y="957"/>
                  </a:lnTo>
                  <a:lnTo>
                    <a:pt x="1123" y="951"/>
                  </a:lnTo>
                  <a:lnTo>
                    <a:pt x="1123" y="944"/>
                  </a:lnTo>
                  <a:lnTo>
                    <a:pt x="1122" y="938"/>
                  </a:lnTo>
                  <a:lnTo>
                    <a:pt x="1120" y="939"/>
                  </a:lnTo>
                  <a:lnTo>
                    <a:pt x="1117" y="948"/>
                  </a:lnTo>
                  <a:lnTo>
                    <a:pt x="1113" y="961"/>
                  </a:lnTo>
                  <a:lnTo>
                    <a:pt x="1108" y="979"/>
                  </a:lnTo>
                  <a:lnTo>
                    <a:pt x="1100" y="998"/>
                  </a:lnTo>
                  <a:lnTo>
                    <a:pt x="1090" y="1020"/>
                  </a:lnTo>
                  <a:lnTo>
                    <a:pt x="1081" y="1044"/>
                  </a:lnTo>
                  <a:lnTo>
                    <a:pt x="1070" y="1069"/>
                  </a:lnTo>
                  <a:lnTo>
                    <a:pt x="1056" y="1092"/>
                  </a:lnTo>
                  <a:lnTo>
                    <a:pt x="1043" y="1117"/>
                  </a:lnTo>
                  <a:lnTo>
                    <a:pt x="1028" y="1138"/>
                  </a:lnTo>
                  <a:lnTo>
                    <a:pt x="1011" y="1159"/>
                  </a:lnTo>
                  <a:lnTo>
                    <a:pt x="994" y="1175"/>
                  </a:lnTo>
                  <a:lnTo>
                    <a:pt x="976" y="1188"/>
                  </a:lnTo>
                  <a:lnTo>
                    <a:pt x="956" y="1197"/>
                  </a:lnTo>
                  <a:lnTo>
                    <a:pt x="937" y="1199"/>
                  </a:lnTo>
                  <a:lnTo>
                    <a:pt x="954" y="195"/>
                  </a:lnTo>
                  <a:lnTo>
                    <a:pt x="799" y="13"/>
                  </a:lnTo>
                  <a:lnTo>
                    <a:pt x="376" y="0"/>
                  </a:lnTo>
                  <a:lnTo>
                    <a:pt x="83" y="568"/>
                  </a:lnTo>
                  <a:lnTo>
                    <a:pt x="297" y="656"/>
                  </a:lnTo>
                  <a:lnTo>
                    <a:pt x="222" y="1044"/>
                  </a:lnTo>
                  <a:lnTo>
                    <a:pt x="0" y="1003"/>
                  </a:lnTo>
                  <a:lnTo>
                    <a:pt x="96" y="1341"/>
                  </a:lnTo>
                  <a:lnTo>
                    <a:pt x="196" y="1391"/>
                  </a:lnTo>
                  <a:lnTo>
                    <a:pt x="327" y="1326"/>
                  </a:lnTo>
                  <a:lnTo>
                    <a:pt x="252" y="1261"/>
                  </a:lnTo>
                  <a:lnTo>
                    <a:pt x="334" y="1229"/>
                  </a:lnTo>
                  <a:lnTo>
                    <a:pt x="279" y="1165"/>
                  </a:lnTo>
                  <a:lnTo>
                    <a:pt x="349" y="1140"/>
                  </a:lnTo>
                  <a:lnTo>
                    <a:pt x="293" y="1077"/>
                  </a:lnTo>
                  <a:lnTo>
                    <a:pt x="364" y="1048"/>
                  </a:lnTo>
                  <a:lnTo>
                    <a:pt x="311" y="984"/>
                  </a:lnTo>
                  <a:lnTo>
                    <a:pt x="377" y="961"/>
                  </a:lnTo>
                  <a:lnTo>
                    <a:pt x="327" y="898"/>
                  </a:lnTo>
                  <a:lnTo>
                    <a:pt x="396" y="878"/>
                  </a:lnTo>
                  <a:lnTo>
                    <a:pt x="345" y="814"/>
                  </a:lnTo>
                  <a:lnTo>
                    <a:pt x="414" y="785"/>
                  </a:lnTo>
                  <a:lnTo>
                    <a:pt x="357" y="718"/>
                  </a:lnTo>
                  <a:lnTo>
                    <a:pt x="434" y="685"/>
                  </a:lnTo>
                  <a:lnTo>
                    <a:pt x="373" y="632"/>
                  </a:lnTo>
                  <a:lnTo>
                    <a:pt x="434" y="584"/>
                  </a:lnTo>
                  <a:lnTo>
                    <a:pt x="410" y="559"/>
                  </a:lnTo>
                  <a:lnTo>
                    <a:pt x="307" y="625"/>
                  </a:lnTo>
                  <a:lnTo>
                    <a:pt x="162" y="567"/>
                  </a:lnTo>
                  <a:lnTo>
                    <a:pt x="252" y="555"/>
                  </a:lnTo>
                  <a:lnTo>
                    <a:pt x="225" y="466"/>
                  </a:lnTo>
                  <a:lnTo>
                    <a:pt x="304" y="465"/>
                  </a:lnTo>
                  <a:lnTo>
                    <a:pt x="279" y="379"/>
                  </a:lnTo>
                  <a:lnTo>
                    <a:pt x="347" y="378"/>
                  </a:lnTo>
                  <a:lnTo>
                    <a:pt x="324" y="304"/>
                  </a:lnTo>
                  <a:lnTo>
                    <a:pt x="392" y="297"/>
                  </a:lnTo>
                  <a:lnTo>
                    <a:pt x="364" y="220"/>
                  </a:lnTo>
                  <a:lnTo>
                    <a:pt x="430" y="220"/>
                  </a:lnTo>
                  <a:lnTo>
                    <a:pt x="400" y="137"/>
                  </a:lnTo>
                  <a:lnTo>
                    <a:pt x="496" y="120"/>
                  </a:lnTo>
                  <a:lnTo>
                    <a:pt x="403" y="27"/>
                  </a:lnTo>
                  <a:lnTo>
                    <a:pt x="772" y="37"/>
                  </a:lnTo>
                  <a:lnTo>
                    <a:pt x="912" y="195"/>
                  </a:lnTo>
                  <a:lnTo>
                    <a:pt x="889" y="1239"/>
                  </a:lnTo>
                  <a:lnTo>
                    <a:pt x="883" y="1240"/>
                  </a:lnTo>
                  <a:lnTo>
                    <a:pt x="874" y="1247"/>
                  </a:lnTo>
                  <a:lnTo>
                    <a:pt x="856" y="1257"/>
                  </a:lnTo>
                  <a:lnTo>
                    <a:pt x="832" y="1270"/>
                  </a:lnTo>
                  <a:lnTo>
                    <a:pt x="800" y="1284"/>
                  </a:lnTo>
                  <a:lnTo>
                    <a:pt x="764" y="1300"/>
                  </a:lnTo>
                  <a:lnTo>
                    <a:pt x="720" y="1319"/>
                  </a:lnTo>
                  <a:lnTo>
                    <a:pt x="673" y="1339"/>
                  </a:lnTo>
                  <a:lnTo>
                    <a:pt x="617" y="1358"/>
                  </a:lnTo>
                  <a:lnTo>
                    <a:pt x="556" y="1377"/>
                  </a:lnTo>
                  <a:lnTo>
                    <a:pt x="490" y="1396"/>
                  </a:lnTo>
                  <a:lnTo>
                    <a:pt x="420" y="1414"/>
                  </a:lnTo>
                  <a:lnTo>
                    <a:pt x="342" y="1429"/>
                  </a:lnTo>
                  <a:lnTo>
                    <a:pt x="263" y="1443"/>
                  </a:lnTo>
                  <a:lnTo>
                    <a:pt x="177" y="1455"/>
                  </a:lnTo>
                  <a:lnTo>
                    <a:pt x="89" y="1464"/>
                  </a:lnTo>
                  <a:lnTo>
                    <a:pt x="909" y="2179"/>
                  </a:lnTo>
                  <a:lnTo>
                    <a:pt x="1413" y="1988"/>
                  </a:lnTo>
                  <a:lnTo>
                    <a:pt x="1463" y="1654"/>
                  </a:lnTo>
                  <a:lnTo>
                    <a:pt x="1237" y="1613"/>
                  </a:lnTo>
                  <a:lnTo>
                    <a:pt x="1243" y="1609"/>
                  </a:lnTo>
                  <a:lnTo>
                    <a:pt x="1256" y="1603"/>
                  </a:lnTo>
                  <a:lnTo>
                    <a:pt x="1278" y="1589"/>
                  </a:lnTo>
                  <a:lnTo>
                    <a:pt x="1307" y="1573"/>
                  </a:lnTo>
                  <a:lnTo>
                    <a:pt x="1341" y="1552"/>
                  </a:lnTo>
                  <a:lnTo>
                    <a:pt x="1379" y="1530"/>
                  </a:lnTo>
                  <a:lnTo>
                    <a:pt x="1418" y="1503"/>
                  </a:lnTo>
                  <a:lnTo>
                    <a:pt x="1462" y="1476"/>
                  </a:lnTo>
                  <a:lnTo>
                    <a:pt x="1504" y="1446"/>
                  </a:lnTo>
                  <a:lnTo>
                    <a:pt x="1545" y="1415"/>
                  </a:lnTo>
                  <a:lnTo>
                    <a:pt x="1581" y="1383"/>
                  </a:lnTo>
                  <a:lnTo>
                    <a:pt x="1615" y="1353"/>
                  </a:lnTo>
                  <a:lnTo>
                    <a:pt x="1644" y="1321"/>
                  </a:lnTo>
                  <a:lnTo>
                    <a:pt x="1664" y="1291"/>
                  </a:lnTo>
                  <a:lnTo>
                    <a:pt x="1678" y="1263"/>
                  </a:lnTo>
                  <a:lnTo>
                    <a:pt x="1683" y="1238"/>
                  </a:lnTo>
                  <a:lnTo>
                    <a:pt x="1681" y="1208"/>
                  </a:lnTo>
                  <a:lnTo>
                    <a:pt x="1679" y="1177"/>
                  </a:lnTo>
                  <a:lnTo>
                    <a:pt x="1677" y="1143"/>
                  </a:lnTo>
                  <a:lnTo>
                    <a:pt x="1673" y="1109"/>
                  </a:lnTo>
                  <a:lnTo>
                    <a:pt x="1667" y="1071"/>
                  </a:lnTo>
                  <a:lnTo>
                    <a:pt x="1662" y="1035"/>
                  </a:lnTo>
                  <a:lnTo>
                    <a:pt x="1655" y="997"/>
                  </a:lnTo>
                  <a:lnTo>
                    <a:pt x="1648" y="961"/>
                  </a:lnTo>
                  <a:lnTo>
                    <a:pt x="1637" y="924"/>
                  </a:lnTo>
                  <a:lnTo>
                    <a:pt x="1628" y="889"/>
                  </a:lnTo>
                  <a:lnTo>
                    <a:pt x="1614" y="858"/>
                  </a:lnTo>
                  <a:lnTo>
                    <a:pt x="1600" y="828"/>
                  </a:lnTo>
                  <a:lnTo>
                    <a:pt x="1583" y="803"/>
                  </a:lnTo>
                  <a:lnTo>
                    <a:pt x="1565" y="780"/>
                  </a:lnTo>
                  <a:lnTo>
                    <a:pt x="1545" y="763"/>
                  </a:lnTo>
                  <a:lnTo>
                    <a:pt x="1524" y="752"/>
                  </a:lnTo>
                  <a:lnTo>
                    <a:pt x="1516" y="749"/>
                  </a:lnTo>
                  <a:lnTo>
                    <a:pt x="1511" y="752"/>
                  </a:lnTo>
                  <a:lnTo>
                    <a:pt x="1511" y="758"/>
                  </a:lnTo>
                  <a:lnTo>
                    <a:pt x="1513" y="767"/>
                  </a:lnTo>
                  <a:lnTo>
                    <a:pt x="1516" y="775"/>
                  </a:lnTo>
                  <a:lnTo>
                    <a:pt x="1519" y="784"/>
                  </a:lnTo>
                  <a:lnTo>
                    <a:pt x="1522" y="789"/>
                  </a:lnTo>
                  <a:lnTo>
                    <a:pt x="1524" y="792"/>
                  </a:lnTo>
                  <a:lnTo>
                    <a:pt x="1530" y="796"/>
                  </a:lnTo>
                  <a:lnTo>
                    <a:pt x="1537" y="803"/>
                  </a:lnTo>
                  <a:lnTo>
                    <a:pt x="1546" y="813"/>
                  </a:lnTo>
                  <a:lnTo>
                    <a:pt x="1557" y="826"/>
                  </a:lnTo>
                  <a:lnTo>
                    <a:pt x="1569" y="842"/>
                  </a:lnTo>
                  <a:lnTo>
                    <a:pt x="1581" y="861"/>
                  </a:lnTo>
                  <a:lnTo>
                    <a:pt x="1595" y="887"/>
                  </a:lnTo>
                  <a:lnTo>
                    <a:pt x="1607" y="915"/>
                  </a:lnTo>
                  <a:lnTo>
                    <a:pt x="1618" y="948"/>
                  </a:lnTo>
                  <a:lnTo>
                    <a:pt x="1628" y="985"/>
                  </a:lnTo>
                  <a:lnTo>
                    <a:pt x="1637" y="1029"/>
                  </a:lnTo>
                  <a:lnTo>
                    <a:pt x="1641" y="1076"/>
                  </a:lnTo>
                  <a:lnTo>
                    <a:pt x="1644" y="1129"/>
                  </a:lnTo>
                  <a:lnTo>
                    <a:pt x="1644" y="1187"/>
                  </a:lnTo>
                  <a:lnTo>
                    <a:pt x="1640" y="1252"/>
                  </a:lnTo>
                  <a:lnTo>
                    <a:pt x="1639" y="1253"/>
                  </a:lnTo>
                  <a:lnTo>
                    <a:pt x="1637" y="1257"/>
                  </a:lnTo>
                  <a:lnTo>
                    <a:pt x="1635" y="1263"/>
                  </a:lnTo>
                  <a:lnTo>
                    <a:pt x="1630" y="1275"/>
                  </a:lnTo>
                  <a:lnTo>
                    <a:pt x="1621" y="1286"/>
                  </a:lnTo>
                  <a:lnTo>
                    <a:pt x="1609" y="1303"/>
                  </a:lnTo>
                  <a:lnTo>
                    <a:pt x="1592" y="1321"/>
                  </a:lnTo>
                  <a:lnTo>
                    <a:pt x="1572" y="1342"/>
                  </a:lnTo>
                  <a:lnTo>
                    <a:pt x="1543" y="1365"/>
                  </a:lnTo>
                  <a:lnTo>
                    <a:pt x="1509" y="1392"/>
                  </a:lnTo>
                  <a:lnTo>
                    <a:pt x="1466" y="1423"/>
                  </a:lnTo>
                  <a:lnTo>
                    <a:pt x="1415" y="1456"/>
                  </a:lnTo>
                  <a:lnTo>
                    <a:pt x="1356" y="1490"/>
                  </a:lnTo>
                  <a:lnTo>
                    <a:pt x="1286" y="1530"/>
                  </a:lnTo>
                  <a:lnTo>
                    <a:pt x="1207" y="1571"/>
                  </a:lnTo>
                  <a:lnTo>
                    <a:pt x="1116" y="1617"/>
                  </a:lnTo>
                  <a:lnTo>
                    <a:pt x="1406" y="1696"/>
                  </a:lnTo>
                  <a:lnTo>
                    <a:pt x="1360" y="1973"/>
                  </a:lnTo>
                  <a:lnTo>
                    <a:pt x="965" y="2109"/>
                  </a:lnTo>
                  <a:lnTo>
                    <a:pt x="1048" y="1738"/>
                  </a:lnTo>
                  <a:lnTo>
                    <a:pt x="975" y="1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2478" y="2672"/>
              <a:ext cx="1062" cy="1433"/>
            </a:xfrm>
            <a:custGeom>
              <a:avLst/>
              <a:gdLst>
                <a:gd name="T0" fmla="*/ 27 w 2122"/>
                <a:gd name="T1" fmla="*/ 9 h 2866"/>
                <a:gd name="T2" fmla="*/ 37 w 2122"/>
                <a:gd name="T3" fmla="*/ 39 h 2866"/>
                <a:gd name="T4" fmla="*/ 53 w 2122"/>
                <a:gd name="T5" fmla="*/ 32 h 2866"/>
                <a:gd name="T6" fmla="*/ 49 w 2122"/>
                <a:gd name="T7" fmla="*/ 41 h 2866"/>
                <a:gd name="T8" fmla="*/ 53 w 2122"/>
                <a:gd name="T9" fmla="*/ 44 h 2866"/>
                <a:gd name="T10" fmla="*/ 57 w 2122"/>
                <a:gd name="T11" fmla="*/ 53 h 2866"/>
                <a:gd name="T12" fmla="*/ 59 w 2122"/>
                <a:gd name="T13" fmla="*/ 57 h 2866"/>
                <a:gd name="T14" fmla="*/ 65 w 2122"/>
                <a:gd name="T15" fmla="*/ 63 h 2866"/>
                <a:gd name="T16" fmla="*/ 67 w 2122"/>
                <a:gd name="T17" fmla="*/ 81 h 2866"/>
                <a:gd name="T18" fmla="*/ 62 w 2122"/>
                <a:gd name="T19" fmla="*/ 85 h 2866"/>
                <a:gd name="T20" fmla="*/ 47 w 2122"/>
                <a:gd name="T21" fmla="*/ 90 h 2866"/>
                <a:gd name="T22" fmla="*/ 40 w 2122"/>
                <a:gd name="T23" fmla="*/ 73 h 2866"/>
                <a:gd name="T24" fmla="*/ 44 w 2122"/>
                <a:gd name="T25" fmla="*/ 73 h 2866"/>
                <a:gd name="T26" fmla="*/ 48 w 2122"/>
                <a:gd name="T27" fmla="*/ 73 h 2866"/>
                <a:gd name="T28" fmla="*/ 48 w 2122"/>
                <a:gd name="T29" fmla="*/ 70 h 2866"/>
                <a:gd name="T30" fmla="*/ 46 w 2122"/>
                <a:gd name="T31" fmla="*/ 67 h 2866"/>
                <a:gd name="T32" fmla="*/ 42 w 2122"/>
                <a:gd name="T33" fmla="*/ 68 h 2866"/>
                <a:gd name="T34" fmla="*/ 37 w 2122"/>
                <a:gd name="T35" fmla="*/ 69 h 2866"/>
                <a:gd name="T36" fmla="*/ 33 w 2122"/>
                <a:gd name="T37" fmla="*/ 54 h 2866"/>
                <a:gd name="T38" fmla="*/ 39 w 2122"/>
                <a:gd name="T39" fmla="*/ 52 h 2866"/>
                <a:gd name="T40" fmla="*/ 38 w 2122"/>
                <a:gd name="T41" fmla="*/ 51 h 2866"/>
                <a:gd name="T42" fmla="*/ 35 w 2122"/>
                <a:gd name="T43" fmla="*/ 52 h 2866"/>
                <a:gd name="T44" fmla="*/ 34 w 2122"/>
                <a:gd name="T45" fmla="*/ 50 h 2866"/>
                <a:gd name="T46" fmla="*/ 36 w 2122"/>
                <a:gd name="T47" fmla="*/ 50 h 2866"/>
                <a:gd name="T48" fmla="*/ 38 w 2122"/>
                <a:gd name="T49" fmla="*/ 50 h 2866"/>
                <a:gd name="T50" fmla="*/ 40 w 2122"/>
                <a:gd name="T51" fmla="*/ 51 h 2866"/>
                <a:gd name="T52" fmla="*/ 41 w 2122"/>
                <a:gd name="T53" fmla="*/ 52 h 2866"/>
                <a:gd name="T54" fmla="*/ 45 w 2122"/>
                <a:gd name="T55" fmla="*/ 46 h 2866"/>
                <a:gd name="T56" fmla="*/ 47 w 2122"/>
                <a:gd name="T57" fmla="*/ 48 h 2866"/>
                <a:gd name="T58" fmla="*/ 47 w 2122"/>
                <a:gd name="T59" fmla="*/ 50 h 2866"/>
                <a:gd name="T60" fmla="*/ 44 w 2122"/>
                <a:gd name="T61" fmla="*/ 53 h 2866"/>
                <a:gd name="T62" fmla="*/ 34 w 2122"/>
                <a:gd name="T63" fmla="*/ 64 h 2866"/>
                <a:gd name="T64" fmla="*/ 41 w 2122"/>
                <a:gd name="T65" fmla="*/ 67 h 2866"/>
                <a:gd name="T66" fmla="*/ 48 w 2122"/>
                <a:gd name="T67" fmla="*/ 67 h 2866"/>
                <a:gd name="T68" fmla="*/ 54 w 2122"/>
                <a:gd name="T69" fmla="*/ 64 h 2866"/>
                <a:gd name="T70" fmla="*/ 55 w 2122"/>
                <a:gd name="T71" fmla="*/ 70 h 2866"/>
                <a:gd name="T72" fmla="*/ 40 w 2122"/>
                <a:gd name="T73" fmla="*/ 74 h 2866"/>
                <a:gd name="T74" fmla="*/ 50 w 2122"/>
                <a:gd name="T75" fmla="*/ 88 h 2866"/>
                <a:gd name="T76" fmla="*/ 61 w 2122"/>
                <a:gd name="T77" fmla="*/ 84 h 2866"/>
                <a:gd name="T78" fmla="*/ 65 w 2122"/>
                <a:gd name="T79" fmla="*/ 80 h 2866"/>
                <a:gd name="T80" fmla="*/ 66 w 2122"/>
                <a:gd name="T81" fmla="*/ 73 h 2866"/>
                <a:gd name="T82" fmla="*/ 65 w 2122"/>
                <a:gd name="T83" fmla="*/ 69 h 2866"/>
                <a:gd name="T84" fmla="*/ 64 w 2122"/>
                <a:gd name="T85" fmla="*/ 63 h 2866"/>
                <a:gd name="T86" fmla="*/ 57 w 2122"/>
                <a:gd name="T87" fmla="*/ 57 h 2866"/>
                <a:gd name="T88" fmla="*/ 56 w 2122"/>
                <a:gd name="T89" fmla="*/ 53 h 2866"/>
                <a:gd name="T90" fmla="*/ 52 w 2122"/>
                <a:gd name="T91" fmla="*/ 44 h 2866"/>
                <a:gd name="T92" fmla="*/ 46 w 2122"/>
                <a:gd name="T93" fmla="*/ 40 h 2866"/>
                <a:gd name="T94" fmla="*/ 42 w 2122"/>
                <a:gd name="T95" fmla="*/ 40 h 2866"/>
                <a:gd name="T96" fmla="*/ 31 w 2122"/>
                <a:gd name="T97" fmla="*/ 40 h 2866"/>
                <a:gd name="T98" fmla="*/ 27 w 2122"/>
                <a:gd name="T99" fmla="*/ 37 h 2866"/>
                <a:gd name="T100" fmla="*/ 14 w 2122"/>
                <a:gd name="T101" fmla="*/ 35 h 2866"/>
                <a:gd name="T102" fmla="*/ 12 w 2122"/>
                <a:gd name="T103" fmla="*/ 32 h 2866"/>
                <a:gd name="T104" fmla="*/ 14 w 2122"/>
                <a:gd name="T105" fmla="*/ 32 h 2866"/>
                <a:gd name="T106" fmla="*/ 12 w 2122"/>
                <a:gd name="T107" fmla="*/ 24 h 2866"/>
                <a:gd name="T108" fmla="*/ 17 w 2122"/>
                <a:gd name="T109" fmla="*/ 33 h 2866"/>
                <a:gd name="T110" fmla="*/ 23 w 2122"/>
                <a:gd name="T111" fmla="*/ 34 h 2866"/>
                <a:gd name="T112" fmla="*/ 27 w 2122"/>
                <a:gd name="T113" fmla="*/ 21 h 2866"/>
                <a:gd name="T114" fmla="*/ 11 w 2122"/>
                <a:gd name="T115" fmla="*/ 4 h 28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2" h="2866">
                  <a:moveTo>
                    <a:pt x="3" y="447"/>
                  </a:moveTo>
                  <a:lnTo>
                    <a:pt x="0" y="355"/>
                  </a:lnTo>
                  <a:lnTo>
                    <a:pt x="363" y="347"/>
                  </a:lnTo>
                  <a:lnTo>
                    <a:pt x="291" y="86"/>
                  </a:lnTo>
                  <a:lnTo>
                    <a:pt x="657" y="0"/>
                  </a:lnTo>
                  <a:lnTo>
                    <a:pt x="819" y="137"/>
                  </a:lnTo>
                  <a:lnTo>
                    <a:pt x="835" y="284"/>
                  </a:lnTo>
                  <a:lnTo>
                    <a:pt x="1005" y="257"/>
                  </a:lnTo>
                  <a:lnTo>
                    <a:pt x="1194" y="404"/>
                  </a:lnTo>
                  <a:lnTo>
                    <a:pt x="1188" y="637"/>
                  </a:lnTo>
                  <a:lnTo>
                    <a:pt x="898" y="677"/>
                  </a:lnTo>
                  <a:lnTo>
                    <a:pt x="955" y="1208"/>
                  </a:lnTo>
                  <a:lnTo>
                    <a:pt x="985" y="1235"/>
                  </a:lnTo>
                  <a:lnTo>
                    <a:pt x="1177" y="1235"/>
                  </a:lnTo>
                  <a:lnTo>
                    <a:pt x="1266" y="1129"/>
                  </a:lnTo>
                  <a:lnTo>
                    <a:pt x="1484" y="1175"/>
                  </a:lnTo>
                  <a:lnTo>
                    <a:pt x="1554" y="898"/>
                  </a:lnTo>
                  <a:lnTo>
                    <a:pt x="1662" y="888"/>
                  </a:lnTo>
                  <a:lnTo>
                    <a:pt x="1702" y="904"/>
                  </a:lnTo>
                  <a:lnTo>
                    <a:pt x="1643" y="965"/>
                  </a:lnTo>
                  <a:lnTo>
                    <a:pt x="1690" y="1009"/>
                  </a:lnTo>
                  <a:lnTo>
                    <a:pt x="1630" y="1048"/>
                  </a:lnTo>
                  <a:lnTo>
                    <a:pt x="1672" y="1096"/>
                  </a:lnTo>
                  <a:lnTo>
                    <a:pt x="1604" y="1133"/>
                  </a:lnTo>
                  <a:lnTo>
                    <a:pt x="1643" y="1178"/>
                  </a:lnTo>
                  <a:lnTo>
                    <a:pt x="1570" y="1217"/>
                  </a:lnTo>
                  <a:lnTo>
                    <a:pt x="1613" y="1272"/>
                  </a:lnTo>
                  <a:lnTo>
                    <a:pt x="1547" y="1303"/>
                  </a:lnTo>
                  <a:lnTo>
                    <a:pt x="1549" y="1305"/>
                  </a:lnTo>
                  <a:lnTo>
                    <a:pt x="1560" y="1310"/>
                  </a:lnTo>
                  <a:lnTo>
                    <a:pt x="1575" y="1319"/>
                  </a:lnTo>
                  <a:lnTo>
                    <a:pt x="1596" y="1332"/>
                  </a:lnTo>
                  <a:lnTo>
                    <a:pt x="1618" y="1347"/>
                  </a:lnTo>
                  <a:lnTo>
                    <a:pt x="1645" y="1366"/>
                  </a:lnTo>
                  <a:lnTo>
                    <a:pt x="1672" y="1389"/>
                  </a:lnTo>
                  <a:lnTo>
                    <a:pt x="1701" y="1417"/>
                  </a:lnTo>
                  <a:lnTo>
                    <a:pt x="1725" y="1448"/>
                  </a:lnTo>
                  <a:lnTo>
                    <a:pt x="1749" y="1482"/>
                  </a:lnTo>
                  <a:lnTo>
                    <a:pt x="1769" y="1520"/>
                  </a:lnTo>
                  <a:lnTo>
                    <a:pt x="1785" y="1566"/>
                  </a:lnTo>
                  <a:lnTo>
                    <a:pt x="1796" y="1612"/>
                  </a:lnTo>
                  <a:lnTo>
                    <a:pt x="1801" y="1665"/>
                  </a:lnTo>
                  <a:lnTo>
                    <a:pt x="1797" y="1721"/>
                  </a:lnTo>
                  <a:lnTo>
                    <a:pt x="1786" y="1781"/>
                  </a:lnTo>
                  <a:lnTo>
                    <a:pt x="1789" y="1781"/>
                  </a:lnTo>
                  <a:lnTo>
                    <a:pt x="1800" y="1785"/>
                  </a:lnTo>
                  <a:lnTo>
                    <a:pt x="1813" y="1790"/>
                  </a:lnTo>
                  <a:lnTo>
                    <a:pt x="1834" y="1799"/>
                  </a:lnTo>
                  <a:lnTo>
                    <a:pt x="1856" y="1807"/>
                  </a:lnTo>
                  <a:lnTo>
                    <a:pt x="1881" y="1823"/>
                  </a:lnTo>
                  <a:lnTo>
                    <a:pt x="1909" y="1841"/>
                  </a:lnTo>
                  <a:lnTo>
                    <a:pt x="1939" y="1864"/>
                  </a:lnTo>
                  <a:lnTo>
                    <a:pt x="1967" y="1889"/>
                  </a:lnTo>
                  <a:lnTo>
                    <a:pt x="1997" y="1920"/>
                  </a:lnTo>
                  <a:lnTo>
                    <a:pt x="2024" y="1955"/>
                  </a:lnTo>
                  <a:lnTo>
                    <a:pt x="2050" y="1999"/>
                  </a:lnTo>
                  <a:lnTo>
                    <a:pt x="2073" y="2045"/>
                  </a:lnTo>
                  <a:lnTo>
                    <a:pt x="2092" y="2098"/>
                  </a:lnTo>
                  <a:lnTo>
                    <a:pt x="2107" y="2157"/>
                  </a:lnTo>
                  <a:lnTo>
                    <a:pt x="2117" y="2225"/>
                  </a:lnTo>
                  <a:lnTo>
                    <a:pt x="2122" y="2576"/>
                  </a:lnTo>
                  <a:lnTo>
                    <a:pt x="2120" y="2577"/>
                  </a:lnTo>
                  <a:lnTo>
                    <a:pt x="2114" y="2583"/>
                  </a:lnTo>
                  <a:lnTo>
                    <a:pt x="2105" y="2591"/>
                  </a:lnTo>
                  <a:lnTo>
                    <a:pt x="2092" y="2604"/>
                  </a:lnTo>
                  <a:lnTo>
                    <a:pt x="2075" y="2618"/>
                  </a:lnTo>
                  <a:lnTo>
                    <a:pt x="2053" y="2636"/>
                  </a:lnTo>
                  <a:lnTo>
                    <a:pt x="2024" y="2655"/>
                  </a:lnTo>
                  <a:lnTo>
                    <a:pt x="1992" y="2678"/>
                  </a:lnTo>
                  <a:lnTo>
                    <a:pt x="1952" y="2698"/>
                  </a:lnTo>
                  <a:lnTo>
                    <a:pt x="1907" y="2724"/>
                  </a:lnTo>
                  <a:lnTo>
                    <a:pt x="1856" y="2748"/>
                  </a:lnTo>
                  <a:lnTo>
                    <a:pt x="1796" y="2773"/>
                  </a:lnTo>
                  <a:lnTo>
                    <a:pt x="1729" y="2798"/>
                  </a:lnTo>
                  <a:lnTo>
                    <a:pt x="1654" y="2823"/>
                  </a:lnTo>
                  <a:lnTo>
                    <a:pt x="1573" y="2847"/>
                  </a:lnTo>
                  <a:lnTo>
                    <a:pt x="1483" y="2866"/>
                  </a:lnTo>
                  <a:lnTo>
                    <a:pt x="1197" y="2665"/>
                  </a:lnTo>
                  <a:lnTo>
                    <a:pt x="1084" y="2470"/>
                  </a:lnTo>
                  <a:lnTo>
                    <a:pt x="1232" y="2448"/>
                  </a:lnTo>
                  <a:lnTo>
                    <a:pt x="1262" y="2322"/>
                  </a:lnTo>
                  <a:lnTo>
                    <a:pt x="1264" y="2322"/>
                  </a:lnTo>
                  <a:lnTo>
                    <a:pt x="1269" y="2322"/>
                  </a:lnTo>
                  <a:lnTo>
                    <a:pt x="1279" y="2322"/>
                  </a:lnTo>
                  <a:lnTo>
                    <a:pt x="1291" y="2323"/>
                  </a:lnTo>
                  <a:lnTo>
                    <a:pt x="1305" y="2323"/>
                  </a:lnTo>
                  <a:lnTo>
                    <a:pt x="1322" y="2325"/>
                  </a:lnTo>
                  <a:lnTo>
                    <a:pt x="1341" y="2325"/>
                  </a:lnTo>
                  <a:lnTo>
                    <a:pt x="1363" y="2327"/>
                  </a:lnTo>
                  <a:lnTo>
                    <a:pt x="1383" y="2327"/>
                  </a:lnTo>
                  <a:lnTo>
                    <a:pt x="1405" y="2327"/>
                  </a:lnTo>
                  <a:lnTo>
                    <a:pt x="1427" y="2327"/>
                  </a:lnTo>
                  <a:lnTo>
                    <a:pt x="1449" y="2327"/>
                  </a:lnTo>
                  <a:lnTo>
                    <a:pt x="1469" y="2325"/>
                  </a:lnTo>
                  <a:lnTo>
                    <a:pt x="1491" y="2325"/>
                  </a:lnTo>
                  <a:lnTo>
                    <a:pt x="1510" y="2323"/>
                  </a:lnTo>
                  <a:lnTo>
                    <a:pt x="1528" y="2322"/>
                  </a:lnTo>
                  <a:lnTo>
                    <a:pt x="1528" y="2319"/>
                  </a:lnTo>
                  <a:lnTo>
                    <a:pt x="1528" y="2313"/>
                  </a:lnTo>
                  <a:lnTo>
                    <a:pt x="1528" y="2304"/>
                  </a:lnTo>
                  <a:lnTo>
                    <a:pt x="1528" y="2292"/>
                  </a:lnTo>
                  <a:lnTo>
                    <a:pt x="1526" y="2277"/>
                  </a:lnTo>
                  <a:lnTo>
                    <a:pt x="1526" y="2262"/>
                  </a:lnTo>
                  <a:lnTo>
                    <a:pt x="1525" y="2245"/>
                  </a:lnTo>
                  <a:lnTo>
                    <a:pt x="1524" y="2227"/>
                  </a:lnTo>
                  <a:lnTo>
                    <a:pt x="1518" y="2209"/>
                  </a:lnTo>
                  <a:lnTo>
                    <a:pt x="1514" y="2192"/>
                  </a:lnTo>
                  <a:lnTo>
                    <a:pt x="1507" y="2176"/>
                  </a:lnTo>
                  <a:lnTo>
                    <a:pt x="1502" y="2162"/>
                  </a:lnTo>
                  <a:lnTo>
                    <a:pt x="1491" y="2149"/>
                  </a:lnTo>
                  <a:lnTo>
                    <a:pt x="1481" y="2140"/>
                  </a:lnTo>
                  <a:lnTo>
                    <a:pt x="1468" y="2134"/>
                  </a:lnTo>
                  <a:lnTo>
                    <a:pt x="1454" y="2133"/>
                  </a:lnTo>
                  <a:lnTo>
                    <a:pt x="1434" y="2133"/>
                  </a:lnTo>
                  <a:lnTo>
                    <a:pt x="1415" y="2135"/>
                  </a:lnTo>
                  <a:lnTo>
                    <a:pt x="1392" y="2139"/>
                  </a:lnTo>
                  <a:lnTo>
                    <a:pt x="1370" y="2146"/>
                  </a:lnTo>
                  <a:lnTo>
                    <a:pt x="1344" y="2152"/>
                  </a:lnTo>
                  <a:lnTo>
                    <a:pt x="1321" y="2158"/>
                  </a:lnTo>
                  <a:lnTo>
                    <a:pt x="1296" y="2165"/>
                  </a:lnTo>
                  <a:lnTo>
                    <a:pt x="1273" y="2174"/>
                  </a:lnTo>
                  <a:lnTo>
                    <a:pt x="1250" y="2180"/>
                  </a:lnTo>
                  <a:lnTo>
                    <a:pt x="1230" y="2188"/>
                  </a:lnTo>
                  <a:lnTo>
                    <a:pt x="1211" y="2194"/>
                  </a:lnTo>
                  <a:lnTo>
                    <a:pt x="1194" y="2202"/>
                  </a:lnTo>
                  <a:lnTo>
                    <a:pt x="1181" y="2207"/>
                  </a:lnTo>
                  <a:lnTo>
                    <a:pt x="1171" y="2212"/>
                  </a:lnTo>
                  <a:lnTo>
                    <a:pt x="1164" y="2213"/>
                  </a:lnTo>
                  <a:lnTo>
                    <a:pt x="1163" y="2216"/>
                  </a:lnTo>
                  <a:lnTo>
                    <a:pt x="857" y="1888"/>
                  </a:lnTo>
                  <a:lnTo>
                    <a:pt x="1041" y="1888"/>
                  </a:lnTo>
                  <a:lnTo>
                    <a:pt x="1045" y="1736"/>
                  </a:lnTo>
                  <a:lnTo>
                    <a:pt x="1052" y="1705"/>
                  </a:lnTo>
                  <a:lnTo>
                    <a:pt x="1249" y="1696"/>
                  </a:lnTo>
                  <a:lnTo>
                    <a:pt x="1249" y="1693"/>
                  </a:lnTo>
                  <a:lnTo>
                    <a:pt x="1249" y="1686"/>
                  </a:lnTo>
                  <a:lnTo>
                    <a:pt x="1246" y="1676"/>
                  </a:lnTo>
                  <a:lnTo>
                    <a:pt x="1245" y="1666"/>
                  </a:lnTo>
                  <a:lnTo>
                    <a:pt x="1242" y="1659"/>
                  </a:lnTo>
                  <a:lnTo>
                    <a:pt x="1238" y="1653"/>
                  </a:lnTo>
                  <a:lnTo>
                    <a:pt x="1234" y="1647"/>
                  </a:lnTo>
                  <a:lnTo>
                    <a:pt x="1230" y="1640"/>
                  </a:lnTo>
                  <a:lnTo>
                    <a:pt x="1223" y="1634"/>
                  </a:lnTo>
                  <a:lnTo>
                    <a:pt x="1218" y="1631"/>
                  </a:lnTo>
                  <a:lnTo>
                    <a:pt x="1209" y="1628"/>
                  </a:lnTo>
                  <a:lnTo>
                    <a:pt x="1201" y="1625"/>
                  </a:lnTo>
                  <a:lnTo>
                    <a:pt x="1190" y="1621"/>
                  </a:lnTo>
                  <a:lnTo>
                    <a:pt x="1181" y="1620"/>
                  </a:lnTo>
                  <a:lnTo>
                    <a:pt x="1169" y="1620"/>
                  </a:lnTo>
                  <a:lnTo>
                    <a:pt x="1159" y="1621"/>
                  </a:lnTo>
                  <a:lnTo>
                    <a:pt x="1147" y="1622"/>
                  </a:lnTo>
                  <a:lnTo>
                    <a:pt x="1137" y="1626"/>
                  </a:lnTo>
                  <a:lnTo>
                    <a:pt x="1126" y="1629"/>
                  </a:lnTo>
                  <a:lnTo>
                    <a:pt x="1117" y="1633"/>
                  </a:lnTo>
                  <a:lnTo>
                    <a:pt x="1107" y="1635"/>
                  </a:lnTo>
                  <a:lnTo>
                    <a:pt x="1098" y="1639"/>
                  </a:lnTo>
                  <a:lnTo>
                    <a:pt x="1090" y="1642"/>
                  </a:lnTo>
                  <a:lnTo>
                    <a:pt x="1084" y="1645"/>
                  </a:lnTo>
                  <a:lnTo>
                    <a:pt x="1075" y="1649"/>
                  </a:lnTo>
                  <a:lnTo>
                    <a:pt x="1073" y="1652"/>
                  </a:lnTo>
                  <a:lnTo>
                    <a:pt x="1075" y="1600"/>
                  </a:lnTo>
                  <a:lnTo>
                    <a:pt x="1075" y="1598"/>
                  </a:lnTo>
                  <a:lnTo>
                    <a:pt x="1079" y="1597"/>
                  </a:lnTo>
                  <a:lnTo>
                    <a:pt x="1084" y="1596"/>
                  </a:lnTo>
                  <a:lnTo>
                    <a:pt x="1092" y="1594"/>
                  </a:lnTo>
                  <a:lnTo>
                    <a:pt x="1100" y="1592"/>
                  </a:lnTo>
                  <a:lnTo>
                    <a:pt x="1110" y="1591"/>
                  </a:lnTo>
                  <a:lnTo>
                    <a:pt x="1121" y="1588"/>
                  </a:lnTo>
                  <a:lnTo>
                    <a:pt x="1133" y="1587"/>
                  </a:lnTo>
                  <a:lnTo>
                    <a:pt x="1145" y="1585"/>
                  </a:lnTo>
                  <a:lnTo>
                    <a:pt x="1159" y="1584"/>
                  </a:lnTo>
                  <a:lnTo>
                    <a:pt x="1171" y="1583"/>
                  </a:lnTo>
                  <a:lnTo>
                    <a:pt x="1185" y="1583"/>
                  </a:lnTo>
                  <a:lnTo>
                    <a:pt x="1196" y="1583"/>
                  </a:lnTo>
                  <a:lnTo>
                    <a:pt x="1209" y="1584"/>
                  </a:lnTo>
                  <a:lnTo>
                    <a:pt x="1219" y="1587"/>
                  </a:lnTo>
                  <a:lnTo>
                    <a:pt x="1230" y="1591"/>
                  </a:lnTo>
                  <a:lnTo>
                    <a:pt x="1238" y="1593"/>
                  </a:lnTo>
                  <a:lnTo>
                    <a:pt x="1247" y="1600"/>
                  </a:lnTo>
                  <a:lnTo>
                    <a:pt x="1254" y="1605"/>
                  </a:lnTo>
                  <a:lnTo>
                    <a:pt x="1261" y="1611"/>
                  </a:lnTo>
                  <a:lnTo>
                    <a:pt x="1265" y="1616"/>
                  </a:lnTo>
                  <a:lnTo>
                    <a:pt x="1272" y="1622"/>
                  </a:lnTo>
                  <a:lnTo>
                    <a:pt x="1276" y="1630"/>
                  </a:lnTo>
                  <a:lnTo>
                    <a:pt x="1281" y="1638"/>
                  </a:lnTo>
                  <a:lnTo>
                    <a:pt x="1284" y="1643"/>
                  </a:lnTo>
                  <a:lnTo>
                    <a:pt x="1287" y="1649"/>
                  </a:lnTo>
                  <a:lnTo>
                    <a:pt x="1290" y="1654"/>
                  </a:lnTo>
                  <a:lnTo>
                    <a:pt x="1292" y="1661"/>
                  </a:lnTo>
                  <a:lnTo>
                    <a:pt x="1295" y="1667"/>
                  </a:lnTo>
                  <a:lnTo>
                    <a:pt x="1296" y="1671"/>
                  </a:lnTo>
                  <a:lnTo>
                    <a:pt x="1382" y="1443"/>
                  </a:lnTo>
                  <a:lnTo>
                    <a:pt x="1386" y="1444"/>
                  </a:lnTo>
                  <a:lnTo>
                    <a:pt x="1392" y="1446"/>
                  </a:lnTo>
                  <a:lnTo>
                    <a:pt x="1400" y="1450"/>
                  </a:lnTo>
                  <a:lnTo>
                    <a:pt x="1409" y="1454"/>
                  </a:lnTo>
                  <a:lnTo>
                    <a:pt x="1420" y="1460"/>
                  </a:lnTo>
                  <a:lnTo>
                    <a:pt x="1430" y="1466"/>
                  </a:lnTo>
                  <a:lnTo>
                    <a:pt x="1442" y="1474"/>
                  </a:lnTo>
                  <a:lnTo>
                    <a:pt x="1453" y="1481"/>
                  </a:lnTo>
                  <a:lnTo>
                    <a:pt x="1462" y="1490"/>
                  </a:lnTo>
                  <a:lnTo>
                    <a:pt x="1472" y="1500"/>
                  </a:lnTo>
                  <a:lnTo>
                    <a:pt x="1481" y="1510"/>
                  </a:lnTo>
                  <a:lnTo>
                    <a:pt x="1487" y="1520"/>
                  </a:lnTo>
                  <a:lnTo>
                    <a:pt x="1492" y="1533"/>
                  </a:lnTo>
                  <a:lnTo>
                    <a:pt x="1496" y="1545"/>
                  </a:lnTo>
                  <a:lnTo>
                    <a:pt x="1496" y="1559"/>
                  </a:lnTo>
                  <a:lnTo>
                    <a:pt x="1494" y="1571"/>
                  </a:lnTo>
                  <a:lnTo>
                    <a:pt x="1492" y="1584"/>
                  </a:lnTo>
                  <a:lnTo>
                    <a:pt x="1490" y="1598"/>
                  </a:lnTo>
                  <a:lnTo>
                    <a:pt x="1488" y="1614"/>
                  </a:lnTo>
                  <a:lnTo>
                    <a:pt x="1483" y="1628"/>
                  </a:lnTo>
                  <a:lnTo>
                    <a:pt x="1476" y="1640"/>
                  </a:lnTo>
                  <a:lnTo>
                    <a:pt x="1464" y="1654"/>
                  </a:lnTo>
                  <a:lnTo>
                    <a:pt x="1449" y="1668"/>
                  </a:lnTo>
                  <a:lnTo>
                    <a:pt x="1427" y="1680"/>
                  </a:lnTo>
                  <a:lnTo>
                    <a:pt x="1401" y="1691"/>
                  </a:lnTo>
                  <a:lnTo>
                    <a:pt x="1369" y="1700"/>
                  </a:lnTo>
                  <a:lnTo>
                    <a:pt x="1329" y="1711"/>
                  </a:lnTo>
                  <a:lnTo>
                    <a:pt x="1280" y="1717"/>
                  </a:lnTo>
                  <a:lnTo>
                    <a:pt x="1223" y="1722"/>
                  </a:lnTo>
                  <a:lnTo>
                    <a:pt x="1158" y="1726"/>
                  </a:lnTo>
                  <a:lnTo>
                    <a:pt x="1081" y="1727"/>
                  </a:lnTo>
                  <a:lnTo>
                    <a:pt x="1060" y="2018"/>
                  </a:lnTo>
                  <a:lnTo>
                    <a:pt x="1173" y="2174"/>
                  </a:lnTo>
                  <a:lnTo>
                    <a:pt x="1175" y="2171"/>
                  </a:lnTo>
                  <a:lnTo>
                    <a:pt x="1188" y="2165"/>
                  </a:lnTo>
                  <a:lnTo>
                    <a:pt x="1203" y="2157"/>
                  </a:lnTo>
                  <a:lnTo>
                    <a:pt x="1227" y="2147"/>
                  </a:lnTo>
                  <a:lnTo>
                    <a:pt x="1253" y="2135"/>
                  </a:lnTo>
                  <a:lnTo>
                    <a:pt x="1284" y="2125"/>
                  </a:lnTo>
                  <a:lnTo>
                    <a:pt x="1317" y="2115"/>
                  </a:lnTo>
                  <a:lnTo>
                    <a:pt x="1352" y="2107"/>
                  </a:lnTo>
                  <a:lnTo>
                    <a:pt x="1386" y="2101"/>
                  </a:lnTo>
                  <a:lnTo>
                    <a:pt x="1422" y="2098"/>
                  </a:lnTo>
                  <a:lnTo>
                    <a:pt x="1456" y="2100"/>
                  </a:lnTo>
                  <a:lnTo>
                    <a:pt x="1487" y="2109"/>
                  </a:lnTo>
                  <a:lnTo>
                    <a:pt x="1515" y="2121"/>
                  </a:lnTo>
                  <a:lnTo>
                    <a:pt x="1540" y="2142"/>
                  </a:lnTo>
                  <a:lnTo>
                    <a:pt x="1560" y="2170"/>
                  </a:lnTo>
                  <a:lnTo>
                    <a:pt x="1575" y="2207"/>
                  </a:lnTo>
                  <a:lnTo>
                    <a:pt x="1713" y="2013"/>
                  </a:lnTo>
                  <a:lnTo>
                    <a:pt x="1714" y="2017"/>
                  </a:lnTo>
                  <a:lnTo>
                    <a:pt x="1718" y="2027"/>
                  </a:lnTo>
                  <a:lnTo>
                    <a:pt x="1725" y="2042"/>
                  </a:lnTo>
                  <a:lnTo>
                    <a:pt x="1735" y="2064"/>
                  </a:lnTo>
                  <a:lnTo>
                    <a:pt x="1743" y="2088"/>
                  </a:lnTo>
                  <a:lnTo>
                    <a:pt x="1749" y="2116"/>
                  </a:lnTo>
                  <a:lnTo>
                    <a:pt x="1755" y="2146"/>
                  </a:lnTo>
                  <a:lnTo>
                    <a:pt x="1758" y="2177"/>
                  </a:lnTo>
                  <a:lnTo>
                    <a:pt x="1756" y="2207"/>
                  </a:lnTo>
                  <a:lnTo>
                    <a:pt x="1749" y="2237"/>
                  </a:lnTo>
                  <a:lnTo>
                    <a:pt x="1736" y="2266"/>
                  </a:lnTo>
                  <a:lnTo>
                    <a:pt x="1717" y="2291"/>
                  </a:lnTo>
                  <a:lnTo>
                    <a:pt x="1688" y="2311"/>
                  </a:lnTo>
                  <a:lnTo>
                    <a:pt x="1652" y="2329"/>
                  </a:lnTo>
                  <a:lnTo>
                    <a:pt x="1603" y="2340"/>
                  </a:lnTo>
                  <a:lnTo>
                    <a:pt x="1544" y="2345"/>
                  </a:lnTo>
                  <a:lnTo>
                    <a:pt x="1279" y="2341"/>
                  </a:lnTo>
                  <a:lnTo>
                    <a:pt x="1232" y="2641"/>
                  </a:lnTo>
                  <a:lnTo>
                    <a:pt x="1483" y="2823"/>
                  </a:lnTo>
                  <a:lnTo>
                    <a:pt x="1487" y="2822"/>
                  </a:lnTo>
                  <a:lnTo>
                    <a:pt x="1502" y="2818"/>
                  </a:lnTo>
                  <a:lnTo>
                    <a:pt x="1525" y="2812"/>
                  </a:lnTo>
                  <a:lnTo>
                    <a:pt x="1556" y="2805"/>
                  </a:lnTo>
                  <a:lnTo>
                    <a:pt x="1593" y="2795"/>
                  </a:lnTo>
                  <a:lnTo>
                    <a:pt x="1635" y="2784"/>
                  </a:lnTo>
                  <a:lnTo>
                    <a:pt x="1680" y="2770"/>
                  </a:lnTo>
                  <a:lnTo>
                    <a:pt x="1730" y="2754"/>
                  </a:lnTo>
                  <a:lnTo>
                    <a:pt x="1779" y="2735"/>
                  </a:lnTo>
                  <a:lnTo>
                    <a:pt x="1831" y="2716"/>
                  </a:lnTo>
                  <a:lnTo>
                    <a:pt x="1880" y="2694"/>
                  </a:lnTo>
                  <a:lnTo>
                    <a:pt x="1929" y="2671"/>
                  </a:lnTo>
                  <a:lnTo>
                    <a:pt x="1973" y="2646"/>
                  </a:lnTo>
                  <a:lnTo>
                    <a:pt x="2013" y="2622"/>
                  </a:lnTo>
                  <a:lnTo>
                    <a:pt x="2047" y="2592"/>
                  </a:lnTo>
                  <a:lnTo>
                    <a:pt x="2076" y="2564"/>
                  </a:lnTo>
                  <a:lnTo>
                    <a:pt x="2076" y="2560"/>
                  </a:lnTo>
                  <a:lnTo>
                    <a:pt x="2076" y="2550"/>
                  </a:lnTo>
                  <a:lnTo>
                    <a:pt x="2076" y="2532"/>
                  </a:lnTo>
                  <a:lnTo>
                    <a:pt x="2077" y="2511"/>
                  </a:lnTo>
                  <a:lnTo>
                    <a:pt x="2077" y="2485"/>
                  </a:lnTo>
                  <a:lnTo>
                    <a:pt x="2077" y="2457"/>
                  </a:lnTo>
                  <a:lnTo>
                    <a:pt x="2079" y="2425"/>
                  </a:lnTo>
                  <a:lnTo>
                    <a:pt x="2080" y="2394"/>
                  </a:lnTo>
                  <a:lnTo>
                    <a:pt x="2080" y="2361"/>
                  </a:lnTo>
                  <a:lnTo>
                    <a:pt x="2080" y="2329"/>
                  </a:lnTo>
                  <a:lnTo>
                    <a:pt x="2080" y="2299"/>
                  </a:lnTo>
                  <a:lnTo>
                    <a:pt x="2081" y="2272"/>
                  </a:lnTo>
                  <a:lnTo>
                    <a:pt x="2080" y="2245"/>
                  </a:lnTo>
                  <a:lnTo>
                    <a:pt x="2080" y="2226"/>
                  </a:lnTo>
                  <a:lnTo>
                    <a:pt x="2079" y="2212"/>
                  </a:lnTo>
                  <a:lnTo>
                    <a:pt x="2079" y="2203"/>
                  </a:lnTo>
                  <a:lnTo>
                    <a:pt x="2075" y="2193"/>
                  </a:lnTo>
                  <a:lnTo>
                    <a:pt x="2073" y="2179"/>
                  </a:lnTo>
                  <a:lnTo>
                    <a:pt x="2068" y="2158"/>
                  </a:lnTo>
                  <a:lnTo>
                    <a:pt x="2064" y="2134"/>
                  </a:lnTo>
                  <a:lnTo>
                    <a:pt x="2056" y="2106"/>
                  </a:lnTo>
                  <a:lnTo>
                    <a:pt x="2046" y="2075"/>
                  </a:lnTo>
                  <a:lnTo>
                    <a:pt x="2032" y="2044"/>
                  </a:lnTo>
                  <a:lnTo>
                    <a:pt x="2019" y="2012"/>
                  </a:lnTo>
                  <a:lnTo>
                    <a:pt x="2000" y="1977"/>
                  </a:lnTo>
                  <a:lnTo>
                    <a:pt x="1977" y="1944"/>
                  </a:lnTo>
                  <a:lnTo>
                    <a:pt x="1951" y="1912"/>
                  </a:lnTo>
                  <a:lnTo>
                    <a:pt x="1921" y="1884"/>
                  </a:lnTo>
                  <a:lnTo>
                    <a:pt x="1886" y="1857"/>
                  </a:lnTo>
                  <a:lnTo>
                    <a:pt x="1847" y="1836"/>
                  </a:lnTo>
                  <a:lnTo>
                    <a:pt x="1801" y="1818"/>
                  </a:lnTo>
                  <a:lnTo>
                    <a:pt x="1752" y="1806"/>
                  </a:lnTo>
                  <a:lnTo>
                    <a:pt x="1752" y="1801"/>
                  </a:lnTo>
                  <a:lnTo>
                    <a:pt x="1756" y="1791"/>
                  </a:lnTo>
                  <a:lnTo>
                    <a:pt x="1759" y="1773"/>
                  </a:lnTo>
                  <a:lnTo>
                    <a:pt x="1764" y="1751"/>
                  </a:lnTo>
                  <a:lnTo>
                    <a:pt x="1766" y="1722"/>
                  </a:lnTo>
                  <a:lnTo>
                    <a:pt x="1766" y="1691"/>
                  </a:lnTo>
                  <a:lnTo>
                    <a:pt x="1764" y="1656"/>
                  </a:lnTo>
                  <a:lnTo>
                    <a:pt x="1759" y="1617"/>
                  </a:lnTo>
                  <a:lnTo>
                    <a:pt x="1748" y="1575"/>
                  </a:lnTo>
                  <a:lnTo>
                    <a:pt x="1732" y="1533"/>
                  </a:lnTo>
                  <a:lnTo>
                    <a:pt x="1709" y="1489"/>
                  </a:lnTo>
                  <a:lnTo>
                    <a:pt x="1680" y="1446"/>
                  </a:lnTo>
                  <a:lnTo>
                    <a:pt x="1639" y="1402"/>
                  </a:lnTo>
                  <a:lnTo>
                    <a:pt x="1592" y="1361"/>
                  </a:lnTo>
                  <a:lnTo>
                    <a:pt x="1533" y="1320"/>
                  </a:lnTo>
                  <a:lnTo>
                    <a:pt x="1462" y="1282"/>
                  </a:lnTo>
                  <a:lnTo>
                    <a:pt x="1462" y="1281"/>
                  </a:lnTo>
                  <a:lnTo>
                    <a:pt x="1458" y="1281"/>
                  </a:lnTo>
                  <a:lnTo>
                    <a:pt x="1454" y="1278"/>
                  </a:lnTo>
                  <a:lnTo>
                    <a:pt x="1447" y="1277"/>
                  </a:lnTo>
                  <a:lnTo>
                    <a:pt x="1437" y="1274"/>
                  </a:lnTo>
                  <a:lnTo>
                    <a:pt x="1427" y="1273"/>
                  </a:lnTo>
                  <a:lnTo>
                    <a:pt x="1413" y="1270"/>
                  </a:lnTo>
                  <a:lnTo>
                    <a:pt x="1398" y="1268"/>
                  </a:lnTo>
                  <a:lnTo>
                    <a:pt x="1378" y="1265"/>
                  </a:lnTo>
                  <a:lnTo>
                    <a:pt x="1356" y="1263"/>
                  </a:lnTo>
                  <a:lnTo>
                    <a:pt x="1330" y="1261"/>
                  </a:lnTo>
                  <a:lnTo>
                    <a:pt x="1303" y="1259"/>
                  </a:lnTo>
                  <a:lnTo>
                    <a:pt x="1272" y="1256"/>
                  </a:lnTo>
                  <a:lnTo>
                    <a:pt x="1237" y="1255"/>
                  </a:lnTo>
                  <a:lnTo>
                    <a:pt x="1200" y="1255"/>
                  </a:lnTo>
                  <a:lnTo>
                    <a:pt x="1159" y="1256"/>
                  </a:lnTo>
                  <a:lnTo>
                    <a:pt x="988" y="1256"/>
                  </a:lnTo>
                  <a:lnTo>
                    <a:pt x="983" y="1254"/>
                  </a:lnTo>
                  <a:lnTo>
                    <a:pt x="978" y="1249"/>
                  </a:lnTo>
                  <a:lnTo>
                    <a:pt x="969" y="1238"/>
                  </a:lnTo>
                  <a:lnTo>
                    <a:pt x="954" y="1228"/>
                  </a:lnTo>
                  <a:lnTo>
                    <a:pt x="933" y="1214"/>
                  </a:lnTo>
                  <a:lnTo>
                    <a:pt x="909" y="1200"/>
                  </a:lnTo>
                  <a:lnTo>
                    <a:pt x="879" y="1185"/>
                  </a:lnTo>
                  <a:lnTo>
                    <a:pt x="845" y="1171"/>
                  </a:lnTo>
                  <a:lnTo>
                    <a:pt x="803" y="1155"/>
                  </a:lnTo>
                  <a:lnTo>
                    <a:pt x="755" y="1143"/>
                  </a:lnTo>
                  <a:lnTo>
                    <a:pt x="702" y="1131"/>
                  </a:lnTo>
                  <a:lnTo>
                    <a:pt x="642" y="1122"/>
                  </a:lnTo>
                  <a:lnTo>
                    <a:pt x="575" y="1116"/>
                  </a:lnTo>
                  <a:lnTo>
                    <a:pt x="502" y="1113"/>
                  </a:lnTo>
                  <a:lnTo>
                    <a:pt x="420" y="1115"/>
                  </a:lnTo>
                  <a:lnTo>
                    <a:pt x="333" y="1121"/>
                  </a:lnTo>
                  <a:lnTo>
                    <a:pt x="324" y="1020"/>
                  </a:lnTo>
                  <a:lnTo>
                    <a:pt x="324" y="1019"/>
                  </a:lnTo>
                  <a:lnTo>
                    <a:pt x="329" y="1019"/>
                  </a:lnTo>
                  <a:lnTo>
                    <a:pt x="336" y="1019"/>
                  </a:lnTo>
                  <a:lnTo>
                    <a:pt x="344" y="1019"/>
                  </a:lnTo>
                  <a:lnTo>
                    <a:pt x="354" y="1019"/>
                  </a:lnTo>
                  <a:lnTo>
                    <a:pt x="366" y="1019"/>
                  </a:lnTo>
                  <a:lnTo>
                    <a:pt x="378" y="1019"/>
                  </a:lnTo>
                  <a:lnTo>
                    <a:pt x="393" y="1019"/>
                  </a:lnTo>
                  <a:lnTo>
                    <a:pt x="407" y="1019"/>
                  </a:lnTo>
                  <a:lnTo>
                    <a:pt x="420" y="1019"/>
                  </a:lnTo>
                  <a:lnTo>
                    <a:pt x="434" y="1019"/>
                  </a:lnTo>
                  <a:lnTo>
                    <a:pt x="447" y="1020"/>
                  </a:lnTo>
                  <a:lnTo>
                    <a:pt x="457" y="1020"/>
                  </a:lnTo>
                  <a:lnTo>
                    <a:pt x="469" y="1022"/>
                  </a:lnTo>
                  <a:lnTo>
                    <a:pt x="477" y="1022"/>
                  </a:lnTo>
                  <a:lnTo>
                    <a:pt x="486" y="1024"/>
                  </a:lnTo>
                  <a:lnTo>
                    <a:pt x="446" y="777"/>
                  </a:lnTo>
                  <a:lnTo>
                    <a:pt x="356" y="789"/>
                  </a:lnTo>
                  <a:lnTo>
                    <a:pt x="354" y="743"/>
                  </a:lnTo>
                  <a:lnTo>
                    <a:pt x="574" y="717"/>
                  </a:lnTo>
                  <a:lnTo>
                    <a:pt x="578" y="760"/>
                  </a:lnTo>
                  <a:lnTo>
                    <a:pt x="477" y="773"/>
                  </a:lnTo>
                  <a:lnTo>
                    <a:pt x="520" y="1027"/>
                  </a:lnTo>
                  <a:lnTo>
                    <a:pt x="522" y="1027"/>
                  </a:lnTo>
                  <a:lnTo>
                    <a:pt x="529" y="1027"/>
                  </a:lnTo>
                  <a:lnTo>
                    <a:pt x="541" y="1028"/>
                  </a:lnTo>
                  <a:lnTo>
                    <a:pt x="559" y="1030"/>
                  </a:lnTo>
                  <a:lnTo>
                    <a:pt x="578" y="1033"/>
                  </a:lnTo>
                  <a:lnTo>
                    <a:pt x="601" y="1037"/>
                  </a:lnTo>
                  <a:lnTo>
                    <a:pt x="627" y="1042"/>
                  </a:lnTo>
                  <a:lnTo>
                    <a:pt x="657" y="1050"/>
                  </a:lnTo>
                  <a:lnTo>
                    <a:pt x="687" y="1056"/>
                  </a:lnTo>
                  <a:lnTo>
                    <a:pt x="720" y="1067"/>
                  </a:lnTo>
                  <a:lnTo>
                    <a:pt x="752" y="1076"/>
                  </a:lnTo>
                  <a:lnTo>
                    <a:pt x="786" y="1090"/>
                  </a:lnTo>
                  <a:lnTo>
                    <a:pt x="820" y="1104"/>
                  </a:lnTo>
                  <a:lnTo>
                    <a:pt x="854" y="1121"/>
                  </a:lnTo>
                  <a:lnTo>
                    <a:pt x="887" y="1140"/>
                  </a:lnTo>
                  <a:lnTo>
                    <a:pt x="921" y="1162"/>
                  </a:lnTo>
                  <a:lnTo>
                    <a:pt x="846" y="657"/>
                  </a:lnTo>
                  <a:lnTo>
                    <a:pt x="1156" y="603"/>
                  </a:lnTo>
                  <a:lnTo>
                    <a:pt x="1160" y="414"/>
                  </a:lnTo>
                  <a:lnTo>
                    <a:pt x="994" y="287"/>
                  </a:lnTo>
                  <a:lnTo>
                    <a:pt x="816" y="317"/>
                  </a:lnTo>
                  <a:lnTo>
                    <a:pt x="794" y="145"/>
                  </a:lnTo>
                  <a:lnTo>
                    <a:pt x="653" y="30"/>
                  </a:lnTo>
                  <a:lnTo>
                    <a:pt x="337" y="108"/>
                  </a:lnTo>
                  <a:lnTo>
                    <a:pt x="398" y="371"/>
                  </a:lnTo>
                  <a:lnTo>
                    <a:pt x="34" y="382"/>
                  </a:lnTo>
                  <a:lnTo>
                    <a:pt x="34" y="437"/>
                  </a:lnTo>
                  <a:lnTo>
                    <a:pt x="3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3021" y="2690"/>
              <a:ext cx="589" cy="739"/>
            </a:xfrm>
            <a:custGeom>
              <a:avLst/>
              <a:gdLst>
                <a:gd name="T0" fmla="*/ 7 w 1180"/>
                <a:gd name="T1" fmla="*/ 28 h 1477"/>
                <a:gd name="T2" fmla="*/ 1 w 1180"/>
                <a:gd name="T3" fmla="*/ 22 h 1477"/>
                <a:gd name="T4" fmla="*/ 3 w 1180"/>
                <a:gd name="T5" fmla="*/ 20 h 1477"/>
                <a:gd name="T6" fmla="*/ 4 w 1180"/>
                <a:gd name="T7" fmla="*/ 18 h 1477"/>
                <a:gd name="T8" fmla="*/ 6 w 1180"/>
                <a:gd name="T9" fmla="*/ 16 h 1477"/>
                <a:gd name="T10" fmla="*/ 7 w 1180"/>
                <a:gd name="T11" fmla="*/ 14 h 1477"/>
                <a:gd name="T12" fmla="*/ 8 w 1180"/>
                <a:gd name="T13" fmla="*/ 11 h 1477"/>
                <a:gd name="T14" fmla="*/ 10 w 1180"/>
                <a:gd name="T15" fmla="*/ 9 h 1477"/>
                <a:gd name="T16" fmla="*/ 11 w 1180"/>
                <a:gd name="T17" fmla="*/ 6 h 1477"/>
                <a:gd name="T18" fmla="*/ 10 w 1180"/>
                <a:gd name="T19" fmla="*/ 2 h 1477"/>
                <a:gd name="T20" fmla="*/ 22 w 1180"/>
                <a:gd name="T21" fmla="*/ 5 h 1477"/>
                <a:gd name="T22" fmla="*/ 15 w 1180"/>
                <a:gd name="T23" fmla="*/ 21 h 1477"/>
                <a:gd name="T24" fmla="*/ 19 w 1180"/>
                <a:gd name="T25" fmla="*/ 18 h 1477"/>
                <a:gd name="T26" fmla="*/ 28 w 1180"/>
                <a:gd name="T27" fmla="*/ 10 h 1477"/>
                <a:gd name="T28" fmla="*/ 25 w 1180"/>
                <a:gd name="T29" fmla="*/ 7 h 1477"/>
                <a:gd name="T30" fmla="*/ 35 w 1180"/>
                <a:gd name="T31" fmla="*/ 9 h 1477"/>
                <a:gd name="T32" fmla="*/ 35 w 1180"/>
                <a:gd name="T33" fmla="*/ 10 h 1477"/>
                <a:gd name="T34" fmla="*/ 34 w 1180"/>
                <a:gd name="T35" fmla="*/ 12 h 1477"/>
                <a:gd name="T36" fmla="*/ 32 w 1180"/>
                <a:gd name="T37" fmla="*/ 15 h 1477"/>
                <a:gd name="T38" fmla="*/ 31 w 1180"/>
                <a:gd name="T39" fmla="*/ 19 h 1477"/>
                <a:gd name="T40" fmla="*/ 30 w 1180"/>
                <a:gd name="T41" fmla="*/ 25 h 1477"/>
                <a:gd name="T42" fmla="*/ 28 w 1180"/>
                <a:gd name="T43" fmla="*/ 31 h 1477"/>
                <a:gd name="T44" fmla="*/ 28 w 1180"/>
                <a:gd name="T45" fmla="*/ 37 h 1477"/>
                <a:gd name="T46" fmla="*/ 28 w 1180"/>
                <a:gd name="T47" fmla="*/ 44 h 1477"/>
                <a:gd name="T48" fmla="*/ 20 w 1180"/>
                <a:gd name="T49" fmla="*/ 47 h 1477"/>
                <a:gd name="T50" fmla="*/ 29 w 1180"/>
                <a:gd name="T51" fmla="*/ 46 h 1477"/>
                <a:gd name="T52" fmla="*/ 29 w 1180"/>
                <a:gd name="T53" fmla="*/ 44 h 1477"/>
                <a:gd name="T54" fmla="*/ 29 w 1180"/>
                <a:gd name="T55" fmla="*/ 40 h 1477"/>
                <a:gd name="T56" fmla="*/ 29 w 1180"/>
                <a:gd name="T57" fmla="*/ 35 h 1477"/>
                <a:gd name="T58" fmla="*/ 30 w 1180"/>
                <a:gd name="T59" fmla="*/ 30 h 1477"/>
                <a:gd name="T60" fmla="*/ 31 w 1180"/>
                <a:gd name="T61" fmla="*/ 23 h 1477"/>
                <a:gd name="T62" fmla="*/ 32 w 1180"/>
                <a:gd name="T63" fmla="*/ 17 h 1477"/>
                <a:gd name="T64" fmla="*/ 35 w 1180"/>
                <a:gd name="T65" fmla="*/ 11 h 1477"/>
                <a:gd name="T66" fmla="*/ 31 w 1180"/>
                <a:gd name="T67" fmla="*/ 3 h 1477"/>
                <a:gd name="T68" fmla="*/ 19 w 1180"/>
                <a:gd name="T69" fmla="*/ 18 h 1477"/>
                <a:gd name="T70" fmla="*/ 24 w 1180"/>
                <a:gd name="T71" fmla="*/ 5 h 1477"/>
                <a:gd name="T72" fmla="*/ 8 w 1180"/>
                <a:gd name="T73" fmla="*/ 1 h 1477"/>
                <a:gd name="T74" fmla="*/ 8 w 1180"/>
                <a:gd name="T75" fmla="*/ 2 h 1477"/>
                <a:gd name="T76" fmla="*/ 8 w 1180"/>
                <a:gd name="T77" fmla="*/ 3 h 1477"/>
                <a:gd name="T78" fmla="*/ 7 w 1180"/>
                <a:gd name="T79" fmla="*/ 6 h 1477"/>
                <a:gd name="T80" fmla="*/ 6 w 1180"/>
                <a:gd name="T81" fmla="*/ 9 h 1477"/>
                <a:gd name="T82" fmla="*/ 5 w 1180"/>
                <a:gd name="T83" fmla="*/ 12 h 1477"/>
                <a:gd name="T84" fmla="*/ 4 w 1180"/>
                <a:gd name="T85" fmla="*/ 16 h 1477"/>
                <a:gd name="T86" fmla="*/ 2 w 1180"/>
                <a:gd name="T87" fmla="*/ 19 h 1477"/>
                <a:gd name="T88" fmla="*/ 0 w 1180"/>
                <a:gd name="T89" fmla="*/ 22 h 1477"/>
                <a:gd name="T90" fmla="*/ 6 w 1180"/>
                <a:gd name="T91" fmla="*/ 29 h 1477"/>
                <a:gd name="T92" fmla="*/ 22 w 1180"/>
                <a:gd name="T93" fmla="*/ 26 h 1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80" h="1477">
                  <a:moveTo>
                    <a:pt x="723" y="826"/>
                  </a:moveTo>
                  <a:lnTo>
                    <a:pt x="231" y="874"/>
                  </a:lnTo>
                  <a:lnTo>
                    <a:pt x="37" y="810"/>
                  </a:lnTo>
                  <a:lnTo>
                    <a:pt x="40" y="690"/>
                  </a:lnTo>
                  <a:lnTo>
                    <a:pt x="125" y="696"/>
                  </a:lnTo>
                  <a:lnTo>
                    <a:pt x="113" y="637"/>
                  </a:lnTo>
                  <a:lnTo>
                    <a:pt x="176" y="629"/>
                  </a:lnTo>
                  <a:lnTo>
                    <a:pt x="151" y="569"/>
                  </a:lnTo>
                  <a:lnTo>
                    <a:pt x="223" y="548"/>
                  </a:lnTo>
                  <a:lnTo>
                    <a:pt x="196" y="493"/>
                  </a:lnTo>
                  <a:lnTo>
                    <a:pt x="275" y="477"/>
                  </a:lnTo>
                  <a:lnTo>
                    <a:pt x="245" y="421"/>
                  </a:lnTo>
                  <a:lnTo>
                    <a:pt x="317" y="408"/>
                  </a:lnTo>
                  <a:lnTo>
                    <a:pt x="285" y="340"/>
                  </a:lnTo>
                  <a:lnTo>
                    <a:pt x="357" y="340"/>
                  </a:lnTo>
                  <a:lnTo>
                    <a:pt x="334" y="271"/>
                  </a:lnTo>
                  <a:lnTo>
                    <a:pt x="400" y="253"/>
                  </a:lnTo>
                  <a:lnTo>
                    <a:pt x="378" y="182"/>
                  </a:lnTo>
                  <a:lnTo>
                    <a:pt x="457" y="139"/>
                  </a:lnTo>
                  <a:lnTo>
                    <a:pt x="340" y="43"/>
                  </a:lnTo>
                  <a:lnTo>
                    <a:pt x="603" y="37"/>
                  </a:lnTo>
                  <a:lnTo>
                    <a:pt x="725" y="149"/>
                  </a:lnTo>
                  <a:lnTo>
                    <a:pt x="449" y="659"/>
                  </a:lnTo>
                  <a:lnTo>
                    <a:pt x="486" y="659"/>
                  </a:lnTo>
                  <a:lnTo>
                    <a:pt x="539" y="566"/>
                  </a:lnTo>
                  <a:lnTo>
                    <a:pt x="625" y="566"/>
                  </a:lnTo>
                  <a:lnTo>
                    <a:pt x="772" y="250"/>
                  </a:lnTo>
                  <a:lnTo>
                    <a:pt x="902" y="312"/>
                  </a:lnTo>
                  <a:lnTo>
                    <a:pt x="934" y="307"/>
                  </a:lnTo>
                  <a:lnTo>
                    <a:pt x="804" y="220"/>
                  </a:lnTo>
                  <a:lnTo>
                    <a:pt x="991" y="141"/>
                  </a:lnTo>
                  <a:lnTo>
                    <a:pt x="1142" y="275"/>
                  </a:lnTo>
                  <a:lnTo>
                    <a:pt x="1138" y="280"/>
                  </a:lnTo>
                  <a:lnTo>
                    <a:pt x="1129" y="298"/>
                  </a:lnTo>
                  <a:lnTo>
                    <a:pt x="1116" y="325"/>
                  </a:lnTo>
                  <a:lnTo>
                    <a:pt x="1098" y="362"/>
                  </a:lnTo>
                  <a:lnTo>
                    <a:pt x="1078" y="408"/>
                  </a:lnTo>
                  <a:lnTo>
                    <a:pt x="1055" y="465"/>
                  </a:lnTo>
                  <a:lnTo>
                    <a:pt x="1031" y="530"/>
                  </a:lnTo>
                  <a:lnTo>
                    <a:pt x="1008" y="604"/>
                  </a:lnTo>
                  <a:lnTo>
                    <a:pt x="984" y="683"/>
                  </a:lnTo>
                  <a:lnTo>
                    <a:pt x="962" y="770"/>
                  </a:lnTo>
                  <a:lnTo>
                    <a:pt x="942" y="863"/>
                  </a:lnTo>
                  <a:lnTo>
                    <a:pt x="927" y="963"/>
                  </a:lnTo>
                  <a:lnTo>
                    <a:pt x="913" y="1066"/>
                  </a:lnTo>
                  <a:lnTo>
                    <a:pt x="905" y="1177"/>
                  </a:lnTo>
                  <a:lnTo>
                    <a:pt x="902" y="1291"/>
                  </a:lnTo>
                  <a:lnTo>
                    <a:pt x="906" y="1408"/>
                  </a:lnTo>
                  <a:lnTo>
                    <a:pt x="618" y="1411"/>
                  </a:lnTo>
                  <a:lnTo>
                    <a:pt x="652" y="1477"/>
                  </a:lnTo>
                  <a:lnTo>
                    <a:pt x="934" y="1477"/>
                  </a:lnTo>
                  <a:lnTo>
                    <a:pt x="934" y="1468"/>
                  </a:lnTo>
                  <a:lnTo>
                    <a:pt x="934" y="1443"/>
                  </a:lnTo>
                  <a:lnTo>
                    <a:pt x="934" y="1400"/>
                  </a:lnTo>
                  <a:lnTo>
                    <a:pt x="934" y="1346"/>
                  </a:lnTo>
                  <a:lnTo>
                    <a:pt x="935" y="1278"/>
                  </a:lnTo>
                  <a:lnTo>
                    <a:pt x="939" y="1203"/>
                  </a:lnTo>
                  <a:lnTo>
                    <a:pt x="944" y="1118"/>
                  </a:lnTo>
                  <a:lnTo>
                    <a:pt x="955" y="1027"/>
                  </a:lnTo>
                  <a:lnTo>
                    <a:pt x="966" y="930"/>
                  </a:lnTo>
                  <a:lnTo>
                    <a:pt x="981" y="830"/>
                  </a:lnTo>
                  <a:lnTo>
                    <a:pt x="1000" y="729"/>
                  </a:lnTo>
                  <a:lnTo>
                    <a:pt x="1026" y="630"/>
                  </a:lnTo>
                  <a:lnTo>
                    <a:pt x="1053" y="532"/>
                  </a:lnTo>
                  <a:lnTo>
                    <a:pt x="1090" y="437"/>
                  </a:lnTo>
                  <a:lnTo>
                    <a:pt x="1131" y="348"/>
                  </a:lnTo>
                  <a:lnTo>
                    <a:pt x="1180" y="269"/>
                  </a:lnTo>
                  <a:lnTo>
                    <a:pt x="997" y="94"/>
                  </a:lnTo>
                  <a:lnTo>
                    <a:pt x="761" y="210"/>
                  </a:lnTo>
                  <a:lnTo>
                    <a:pt x="611" y="551"/>
                  </a:lnTo>
                  <a:lnTo>
                    <a:pt x="543" y="542"/>
                  </a:lnTo>
                  <a:lnTo>
                    <a:pt x="772" y="136"/>
                  </a:lnTo>
                  <a:lnTo>
                    <a:pt x="625" y="0"/>
                  </a:lnTo>
                  <a:lnTo>
                    <a:pt x="282" y="20"/>
                  </a:lnTo>
                  <a:lnTo>
                    <a:pt x="280" y="24"/>
                  </a:lnTo>
                  <a:lnTo>
                    <a:pt x="278" y="38"/>
                  </a:lnTo>
                  <a:lnTo>
                    <a:pt x="272" y="61"/>
                  </a:lnTo>
                  <a:lnTo>
                    <a:pt x="267" y="90"/>
                  </a:lnTo>
                  <a:lnTo>
                    <a:pt x="259" y="126"/>
                  </a:lnTo>
                  <a:lnTo>
                    <a:pt x="249" y="167"/>
                  </a:lnTo>
                  <a:lnTo>
                    <a:pt x="236" y="214"/>
                  </a:lnTo>
                  <a:lnTo>
                    <a:pt x="222" y="265"/>
                  </a:lnTo>
                  <a:lnTo>
                    <a:pt x="203" y="316"/>
                  </a:lnTo>
                  <a:lnTo>
                    <a:pt x="182" y="371"/>
                  </a:lnTo>
                  <a:lnTo>
                    <a:pt x="159" y="426"/>
                  </a:lnTo>
                  <a:lnTo>
                    <a:pt x="134" y="481"/>
                  </a:lnTo>
                  <a:lnTo>
                    <a:pt x="104" y="534"/>
                  </a:lnTo>
                  <a:lnTo>
                    <a:pt x="74" y="586"/>
                  </a:lnTo>
                  <a:lnTo>
                    <a:pt x="38" y="635"/>
                  </a:lnTo>
                  <a:lnTo>
                    <a:pt x="0" y="681"/>
                  </a:lnTo>
                  <a:lnTo>
                    <a:pt x="0" y="833"/>
                  </a:lnTo>
                  <a:lnTo>
                    <a:pt x="222" y="922"/>
                  </a:lnTo>
                  <a:lnTo>
                    <a:pt x="712" y="861"/>
                  </a:lnTo>
                  <a:lnTo>
                    <a:pt x="723" y="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3482" y="3130"/>
              <a:ext cx="328" cy="311"/>
            </a:xfrm>
            <a:custGeom>
              <a:avLst/>
              <a:gdLst>
                <a:gd name="T0" fmla="*/ 0 w 657"/>
                <a:gd name="T1" fmla="*/ 0 h 621"/>
                <a:gd name="T2" fmla="*/ 20 w 657"/>
                <a:gd name="T3" fmla="*/ 12 h 621"/>
                <a:gd name="T4" fmla="*/ 18 w 657"/>
                <a:gd name="T5" fmla="*/ 20 h 621"/>
                <a:gd name="T6" fmla="*/ 12 w 657"/>
                <a:gd name="T7" fmla="*/ 20 h 621"/>
                <a:gd name="T8" fmla="*/ 5 w 657"/>
                <a:gd name="T9" fmla="*/ 19 h 621"/>
                <a:gd name="T10" fmla="*/ 0 w 657"/>
                <a:gd name="T11" fmla="*/ 15 h 621"/>
                <a:gd name="T12" fmla="*/ 0 w 657"/>
                <a:gd name="T13" fmla="*/ 12 h 621"/>
                <a:gd name="T14" fmla="*/ 12 w 657"/>
                <a:gd name="T15" fmla="*/ 19 h 621"/>
                <a:gd name="T16" fmla="*/ 17 w 657"/>
                <a:gd name="T17" fmla="*/ 19 h 621"/>
                <a:gd name="T18" fmla="*/ 19 w 657"/>
                <a:gd name="T19" fmla="*/ 12 h 621"/>
                <a:gd name="T20" fmla="*/ 0 w 657"/>
                <a:gd name="T21" fmla="*/ 2 h 621"/>
                <a:gd name="T22" fmla="*/ 0 w 657"/>
                <a:gd name="T23" fmla="*/ 0 h 621"/>
                <a:gd name="T24" fmla="*/ 0 w 657"/>
                <a:gd name="T25" fmla="*/ 0 h 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7" h="621">
                  <a:moveTo>
                    <a:pt x="24" y="0"/>
                  </a:moveTo>
                  <a:lnTo>
                    <a:pt x="657" y="361"/>
                  </a:lnTo>
                  <a:lnTo>
                    <a:pt x="596" y="621"/>
                  </a:lnTo>
                  <a:lnTo>
                    <a:pt x="387" y="621"/>
                  </a:lnTo>
                  <a:lnTo>
                    <a:pt x="185" y="591"/>
                  </a:lnTo>
                  <a:lnTo>
                    <a:pt x="0" y="473"/>
                  </a:lnTo>
                  <a:lnTo>
                    <a:pt x="0" y="380"/>
                  </a:lnTo>
                  <a:lnTo>
                    <a:pt x="397" y="600"/>
                  </a:lnTo>
                  <a:lnTo>
                    <a:pt x="574" y="600"/>
                  </a:lnTo>
                  <a:lnTo>
                    <a:pt x="608" y="376"/>
                  </a:lnTo>
                  <a:lnTo>
                    <a:pt x="30" y="6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3451" y="3502"/>
              <a:ext cx="254" cy="193"/>
            </a:xfrm>
            <a:custGeom>
              <a:avLst/>
              <a:gdLst>
                <a:gd name="T0" fmla="*/ 0 w 509"/>
                <a:gd name="T1" fmla="*/ 7 h 385"/>
                <a:gd name="T2" fmla="*/ 4 w 509"/>
                <a:gd name="T3" fmla="*/ 7 h 385"/>
                <a:gd name="T4" fmla="*/ 4 w 509"/>
                <a:gd name="T5" fmla="*/ 3 h 385"/>
                <a:gd name="T6" fmla="*/ 8 w 509"/>
                <a:gd name="T7" fmla="*/ 0 h 385"/>
                <a:gd name="T8" fmla="*/ 12 w 509"/>
                <a:gd name="T9" fmla="*/ 0 h 385"/>
                <a:gd name="T10" fmla="*/ 15 w 509"/>
                <a:gd name="T11" fmla="*/ 3 h 385"/>
                <a:gd name="T12" fmla="*/ 15 w 509"/>
                <a:gd name="T13" fmla="*/ 6 h 385"/>
                <a:gd name="T14" fmla="*/ 15 w 509"/>
                <a:gd name="T15" fmla="*/ 6 h 385"/>
                <a:gd name="T16" fmla="*/ 15 w 509"/>
                <a:gd name="T17" fmla="*/ 4 h 385"/>
                <a:gd name="T18" fmla="*/ 12 w 509"/>
                <a:gd name="T19" fmla="*/ 1 h 385"/>
                <a:gd name="T20" fmla="*/ 8 w 509"/>
                <a:gd name="T21" fmla="*/ 1 h 385"/>
                <a:gd name="T22" fmla="*/ 5 w 509"/>
                <a:gd name="T23" fmla="*/ 4 h 385"/>
                <a:gd name="T24" fmla="*/ 5 w 509"/>
                <a:gd name="T25" fmla="*/ 4 h 385"/>
                <a:gd name="T26" fmla="*/ 5 w 509"/>
                <a:gd name="T27" fmla="*/ 4 h 385"/>
                <a:gd name="T28" fmla="*/ 5 w 509"/>
                <a:gd name="T29" fmla="*/ 4 h 385"/>
                <a:gd name="T30" fmla="*/ 5 w 509"/>
                <a:gd name="T31" fmla="*/ 4 h 385"/>
                <a:gd name="T32" fmla="*/ 5 w 509"/>
                <a:gd name="T33" fmla="*/ 5 h 385"/>
                <a:gd name="T34" fmla="*/ 5 w 509"/>
                <a:gd name="T35" fmla="*/ 5 h 385"/>
                <a:gd name="T36" fmla="*/ 5 w 509"/>
                <a:gd name="T37" fmla="*/ 5 h 385"/>
                <a:gd name="T38" fmla="*/ 5 w 509"/>
                <a:gd name="T39" fmla="*/ 5 h 385"/>
                <a:gd name="T40" fmla="*/ 7 w 509"/>
                <a:gd name="T41" fmla="*/ 6 h 385"/>
                <a:gd name="T42" fmla="*/ 7 w 509"/>
                <a:gd name="T43" fmla="*/ 13 h 385"/>
                <a:gd name="T44" fmla="*/ 3 w 509"/>
                <a:gd name="T45" fmla="*/ 13 h 385"/>
                <a:gd name="T46" fmla="*/ 1 w 509"/>
                <a:gd name="T47" fmla="*/ 9 h 385"/>
                <a:gd name="T48" fmla="*/ 0 w 509"/>
                <a:gd name="T49" fmla="*/ 7 h 385"/>
                <a:gd name="T50" fmla="*/ 0 w 509"/>
                <a:gd name="T51" fmla="*/ 7 h 3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09" h="385">
                  <a:moveTo>
                    <a:pt x="0" y="217"/>
                  </a:moveTo>
                  <a:lnTo>
                    <a:pt x="142" y="217"/>
                  </a:lnTo>
                  <a:lnTo>
                    <a:pt x="142" y="90"/>
                  </a:lnTo>
                  <a:lnTo>
                    <a:pt x="272" y="0"/>
                  </a:lnTo>
                  <a:lnTo>
                    <a:pt x="396" y="0"/>
                  </a:lnTo>
                  <a:lnTo>
                    <a:pt x="509" y="94"/>
                  </a:lnTo>
                  <a:lnTo>
                    <a:pt x="509" y="164"/>
                  </a:lnTo>
                  <a:lnTo>
                    <a:pt x="482" y="164"/>
                  </a:lnTo>
                  <a:lnTo>
                    <a:pt x="482" y="112"/>
                  </a:lnTo>
                  <a:lnTo>
                    <a:pt x="384" y="25"/>
                  </a:lnTo>
                  <a:lnTo>
                    <a:pt x="275" y="25"/>
                  </a:lnTo>
                  <a:lnTo>
                    <a:pt x="176" y="103"/>
                  </a:lnTo>
                  <a:lnTo>
                    <a:pt x="176" y="106"/>
                  </a:lnTo>
                  <a:lnTo>
                    <a:pt x="176" y="112"/>
                  </a:lnTo>
                  <a:lnTo>
                    <a:pt x="176" y="118"/>
                  </a:lnTo>
                  <a:lnTo>
                    <a:pt x="176" y="126"/>
                  </a:lnTo>
                  <a:lnTo>
                    <a:pt x="176" y="132"/>
                  </a:lnTo>
                  <a:lnTo>
                    <a:pt x="176" y="139"/>
                  </a:lnTo>
                  <a:lnTo>
                    <a:pt x="176" y="143"/>
                  </a:lnTo>
                  <a:lnTo>
                    <a:pt x="176" y="145"/>
                  </a:lnTo>
                  <a:lnTo>
                    <a:pt x="225" y="181"/>
                  </a:lnTo>
                  <a:lnTo>
                    <a:pt x="225" y="385"/>
                  </a:lnTo>
                  <a:lnTo>
                    <a:pt x="106" y="385"/>
                  </a:lnTo>
                  <a:lnTo>
                    <a:pt x="53" y="28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3529" y="3583"/>
              <a:ext cx="176" cy="135"/>
            </a:xfrm>
            <a:custGeom>
              <a:avLst/>
              <a:gdLst>
                <a:gd name="T0" fmla="*/ 11 w 351"/>
                <a:gd name="T1" fmla="*/ 1 h 269"/>
                <a:gd name="T2" fmla="*/ 11 w 351"/>
                <a:gd name="T3" fmla="*/ 7 h 269"/>
                <a:gd name="T4" fmla="*/ 8 w 351"/>
                <a:gd name="T5" fmla="*/ 9 h 269"/>
                <a:gd name="T6" fmla="*/ 4 w 351"/>
                <a:gd name="T7" fmla="*/ 9 h 269"/>
                <a:gd name="T8" fmla="*/ 0 w 351"/>
                <a:gd name="T9" fmla="*/ 7 h 269"/>
                <a:gd name="T10" fmla="*/ 2 w 351"/>
                <a:gd name="T11" fmla="*/ 7 h 269"/>
                <a:gd name="T12" fmla="*/ 4 w 351"/>
                <a:gd name="T13" fmla="*/ 8 h 269"/>
                <a:gd name="T14" fmla="*/ 8 w 351"/>
                <a:gd name="T15" fmla="*/ 8 h 269"/>
                <a:gd name="T16" fmla="*/ 11 w 351"/>
                <a:gd name="T17" fmla="*/ 6 h 269"/>
                <a:gd name="T18" fmla="*/ 11 w 351"/>
                <a:gd name="T19" fmla="*/ 0 h 269"/>
                <a:gd name="T20" fmla="*/ 11 w 351"/>
                <a:gd name="T21" fmla="*/ 1 h 269"/>
                <a:gd name="T22" fmla="*/ 11 w 351"/>
                <a:gd name="T23" fmla="*/ 1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1" h="269">
                  <a:moveTo>
                    <a:pt x="351" y="2"/>
                  </a:moveTo>
                  <a:lnTo>
                    <a:pt x="351" y="205"/>
                  </a:lnTo>
                  <a:lnTo>
                    <a:pt x="254" y="269"/>
                  </a:lnTo>
                  <a:lnTo>
                    <a:pt x="113" y="266"/>
                  </a:lnTo>
                  <a:lnTo>
                    <a:pt x="0" y="201"/>
                  </a:lnTo>
                  <a:lnTo>
                    <a:pt x="57" y="215"/>
                  </a:lnTo>
                  <a:lnTo>
                    <a:pt x="120" y="243"/>
                  </a:lnTo>
                  <a:lnTo>
                    <a:pt x="252" y="238"/>
                  </a:lnTo>
                  <a:lnTo>
                    <a:pt x="324" y="192"/>
                  </a:lnTo>
                  <a:lnTo>
                    <a:pt x="324" y="0"/>
                  </a:lnTo>
                  <a:lnTo>
                    <a:pt x="35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2233" y="3544"/>
              <a:ext cx="114" cy="71"/>
            </a:xfrm>
            <a:custGeom>
              <a:avLst/>
              <a:gdLst>
                <a:gd name="T0" fmla="*/ 0 w 227"/>
                <a:gd name="T1" fmla="*/ 1 h 142"/>
                <a:gd name="T2" fmla="*/ 4 w 227"/>
                <a:gd name="T3" fmla="*/ 5 h 142"/>
                <a:gd name="T4" fmla="*/ 8 w 227"/>
                <a:gd name="T5" fmla="*/ 5 h 142"/>
                <a:gd name="T6" fmla="*/ 3 w 227"/>
                <a:gd name="T7" fmla="*/ 0 h 142"/>
                <a:gd name="T8" fmla="*/ 0 w 227"/>
                <a:gd name="T9" fmla="*/ 1 h 142"/>
                <a:gd name="T10" fmla="*/ 0 w 227"/>
                <a:gd name="T11" fmla="*/ 1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7" h="142">
                  <a:moveTo>
                    <a:pt x="0" y="15"/>
                  </a:moveTo>
                  <a:lnTo>
                    <a:pt x="122" y="142"/>
                  </a:lnTo>
                  <a:lnTo>
                    <a:pt x="227" y="136"/>
                  </a:lnTo>
                  <a:lnTo>
                    <a:pt x="9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2650" y="3366"/>
              <a:ext cx="98" cy="48"/>
            </a:xfrm>
            <a:custGeom>
              <a:avLst/>
              <a:gdLst>
                <a:gd name="T0" fmla="*/ 1 w 196"/>
                <a:gd name="T1" fmla="*/ 1 h 97"/>
                <a:gd name="T2" fmla="*/ 1 w 196"/>
                <a:gd name="T3" fmla="*/ 1 h 97"/>
                <a:gd name="T4" fmla="*/ 1 w 196"/>
                <a:gd name="T5" fmla="*/ 1 h 97"/>
                <a:gd name="T6" fmla="*/ 1 w 196"/>
                <a:gd name="T7" fmla="*/ 0 h 97"/>
                <a:gd name="T8" fmla="*/ 1 w 196"/>
                <a:gd name="T9" fmla="*/ 0 h 97"/>
                <a:gd name="T10" fmla="*/ 2 w 196"/>
                <a:gd name="T11" fmla="*/ 0 h 97"/>
                <a:gd name="T12" fmla="*/ 2 w 196"/>
                <a:gd name="T13" fmla="*/ 0 h 97"/>
                <a:gd name="T14" fmla="*/ 3 w 196"/>
                <a:gd name="T15" fmla="*/ 0 h 97"/>
                <a:gd name="T16" fmla="*/ 3 w 196"/>
                <a:gd name="T17" fmla="*/ 0 h 97"/>
                <a:gd name="T18" fmla="*/ 4 w 196"/>
                <a:gd name="T19" fmla="*/ 0 h 97"/>
                <a:gd name="T20" fmla="*/ 4 w 196"/>
                <a:gd name="T21" fmla="*/ 0 h 97"/>
                <a:gd name="T22" fmla="*/ 5 w 196"/>
                <a:gd name="T23" fmla="*/ 0 h 97"/>
                <a:gd name="T24" fmla="*/ 5 w 196"/>
                <a:gd name="T25" fmla="*/ 0 h 97"/>
                <a:gd name="T26" fmla="*/ 6 w 196"/>
                <a:gd name="T27" fmla="*/ 0 h 97"/>
                <a:gd name="T28" fmla="*/ 6 w 196"/>
                <a:gd name="T29" fmla="*/ 0 h 97"/>
                <a:gd name="T30" fmla="*/ 6 w 196"/>
                <a:gd name="T31" fmla="*/ 0 h 97"/>
                <a:gd name="T32" fmla="*/ 7 w 196"/>
                <a:gd name="T33" fmla="*/ 0 h 97"/>
                <a:gd name="T34" fmla="*/ 7 w 196"/>
                <a:gd name="T35" fmla="*/ 1 h 97"/>
                <a:gd name="T36" fmla="*/ 7 w 196"/>
                <a:gd name="T37" fmla="*/ 1 h 97"/>
                <a:gd name="T38" fmla="*/ 6 w 196"/>
                <a:gd name="T39" fmla="*/ 1 h 97"/>
                <a:gd name="T40" fmla="*/ 6 w 196"/>
                <a:gd name="T41" fmla="*/ 1 h 97"/>
                <a:gd name="T42" fmla="*/ 6 w 196"/>
                <a:gd name="T43" fmla="*/ 1 h 97"/>
                <a:gd name="T44" fmla="*/ 6 w 196"/>
                <a:gd name="T45" fmla="*/ 1 h 97"/>
                <a:gd name="T46" fmla="*/ 6 w 196"/>
                <a:gd name="T47" fmla="*/ 1 h 97"/>
                <a:gd name="T48" fmla="*/ 6 w 196"/>
                <a:gd name="T49" fmla="*/ 1 h 97"/>
                <a:gd name="T50" fmla="*/ 6 w 196"/>
                <a:gd name="T51" fmla="*/ 1 h 97"/>
                <a:gd name="T52" fmla="*/ 6 w 196"/>
                <a:gd name="T53" fmla="*/ 1 h 97"/>
                <a:gd name="T54" fmla="*/ 6 w 196"/>
                <a:gd name="T55" fmla="*/ 1 h 97"/>
                <a:gd name="T56" fmla="*/ 5 w 196"/>
                <a:gd name="T57" fmla="*/ 1 h 97"/>
                <a:gd name="T58" fmla="*/ 5 w 196"/>
                <a:gd name="T59" fmla="*/ 0 h 97"/>
                <a:gd name="T60" fmla="*/ 5 w 196"/>
                <a:gd name="T61" fmla="*/ 0 h 97"/>
                <a:gd name="T62" fmla="*/ 4 w 196"/>
                <a:gd name="T63" fmla="*/ 1 h 97"/>
                <a:gd name="T64" fmla="*/ 4 w 196"/>
                <a:gd name="T65" fmla="*/ 1 h 97"/>
                <a:gd name="T66" fmla="*/ 3 w 196"/>
                <a:gd name="T67" fmla="*/ 1 h 97"/>
                <a:gd name="T68" fmla="*/ 2 w 196"/>
                <a:gd name="T69" fmla="*/ 1 h 97"/>
                <a:gd name="T70" fmla="*/ 1 w 196"/>
                <a:gd name="T71" fmla="*/ 2 h 97"/>
                <a:gd name="T72" fmla="*/ 0 w 196"/>
                <a:gd name="T73" fmla="*/ 3 h 97"/>
                <a:gd name="T74" fmla="*/ 1 w 196"/>
                <a:gd name="T75" fmla="*/ 1 h 97"/>
                <a:gd name="T76" fmla="*/ 1 w 196"/>
                <a:gd name="T77" fmla="*/ 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6" h="97">
                  <a:moveTo>
                    <a:pt x="1" y="38"/>
                  </a:moveTo>
                  <a:lnTo>
                    <a:pt x="2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28" y="26"/>
                  </a:lnTo>
                  <a:lnTo>
                    <a:pt x="42" y="20"/>
                  </a:lnTo>
                  <a:lnTo>
                    <a:pt x="57" y="16"/>
                  </a:lnTo>
                  <a:lnTo>
                    <a:pt x="74" y="11"/>
                  </a:lnTo>
                  <a:lnTo>
                    <a:pt x="92" y="7"/>
                  </a:lnTo>
                  <a:lnTo>
                    <a:pt x="108" y="4"/>
                  </a:lnTo>
                  <a:lnTo>
                    <a:pt x="126" y="1"/>
                  </a:lnTo>
                  <a:lnTo>
                    <a:pt x="141" y="0"/>
                  </a:lnTo>
                  <a:lnTo>
                    <a:pt x="157" y="1"/>
                  </a:lnTo>
                  <a:lnTo>
                    <a:pt x="170" y="4"/>
                  </a:lnTo>
                  <a:lnTo>
                    <a:pt x="182" y="9"/>
                  </a:lnTo>
                  <a:lnTo>
                    <a:pt x="190" y="16"/>
                  </a:lnTo>
                  <a:lnTo>
                    <a:pt x="196" y="26"/>
                  </a:lnTo>
                  <a:lnTo>
                    <a:pt x="196" y="33"/>
                  </a:lnTo>
                  <a:lnTo>
                    <a:pt x="194" y="38"/>
                  </a:lnTo>
                  <a:lnTo>
                    <a:pt x="191" y="43"/>
                  </a:lnTo>
                  <a:lnTo>
                    <a:pt x="190" y="49"/>
                  </a:lnTo>
                  <a:lnTo>
                    <a:pt x="185" y="57"/>
                  </a:lnTo>
                  <a:lnTo>
                    <a:pt x="183" y="61"/>
                  </a:lnTo>
                  <a:lnTo>
                    <a:pt x="183" y="57"/>
                  </a:lnTo>
                  <a:lnTo>
                    <a:pt x="178" y="48"/>
                  </a:lnTo>
                  <a:lnTo>
                    <a:pt x="174" y="43"/>
                  </a:lnTo>
                  <a:lnTo>
                    <a:pt x="170" y="39"/>
                  </a:lnTo>
                  <a:lnTo>
                    <a:pt x="163" y="34"/>
                  </a:lnTo>
                  <a:lnTo>
                    <a:pt x="156" y="33"/>
                  </a:lnTo>
                  <a:lnTo>
                    <a:pt x="145" y="29"/>
                  </a:lnTo>
                  <a:lnTo>
                    <a:pt x="133" y="30"/>
                  </a:lnTo>
                  <a:lnTo>
                    <a:pt x="118" y="33"/>
                  </a:lnTo>
                  <a:lnTo>
                    <a:pt x="100" y="39"/>
                  </a:lnTo>
                  <a:lnTo>
                    <a:pt x="80" y="46"/>
                  </a:lnTo>
                  <a:lnTo>
                    <a:pt x="57" y="60"/>
                  </a:lnTo>
                  <a:lnTo>
                    <a:pt x="28" y="75"/>
                  </a:lnTo>
                  <a:lnTo>
                    <a:pt x="0" y="97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1982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>2. Нумерация в пределах 1000.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640835"/>
              </p:ext>
            </p:extLst>
          </p:nvPr>
        </p:nvGraphicFramePr>
        <p:xfrm>
          <a:off x="1691680" y="841110"/>
          <a:ext cx="6964719" cy="5559777"/>
        </p:xfrm>
        <a:graphic>
          <a:graphicData uri="http://schemas.openxmlformats.org/drawingml/2006/table">
            <a:tbl>
              <a:tblPr/>
              <a:tblGrid>
                <a:gridCol w="267975"/>
                <a:gridCol w="3744416"/>
                <a:gridCol w="936104"/>
                <a:gridCol w="1080120"/>
                <a:gridCol w="936104"/>
              </a:tblGrid>
              <a:tr h="44517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              Задание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            Ответ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821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Сколько десятков в числе 28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21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Сколько десятков в числе 37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21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Сколько сотен в числе 376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21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Сколько сотен в числе 237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21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Какое число следует за числом 279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270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21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Какое число следует за числом 369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360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370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380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7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286 представить в виде суммы разрядных слагаемых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20+80+6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200+80+6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200+8+6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1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Сумму разрядных слагаемых 300+70+3=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представить</a:t>
                      </a:r>
                      <a:r>
                        <a:rPr lang="ru-RU" sz="1600" b="0" baseline="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виде числа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370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373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730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Сумму разрядных слагаемых 600+3=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представить</a:t>
                      </a:r>
                      <a:r>
                        <a:rPr lang="ru-RU" sz="1600" b="0" baseline="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виде числа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630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Сумму разрядных слагаемых 900+10=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представить</a:t>
                      </a:r>
                      <a:r>
                        <a:rPr lang="ru-RU" sz="1600" b="0" baseline="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виде числа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901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910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911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21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Какое число пропущено: 369,…,371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368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370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372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21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Перед числом 440 находится число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430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431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439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0800" marR="30800" marT="30800" marB="308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1560" y="417121"/>
            <a:ext cx="155914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Liberation Serif" pitchFamily="18" charset="0"/>
                <a:cs typeface="Liberation Serif" pitchFamily="18" charset="0"/>
              </a:rPr>
              <a:t>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Игротека математического круж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1" y="4940290"/>
            <a:ext cx="1694791" cy="192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7259617" y="8104"/>
            <a:ext cx="1884383" cy="1554163"/>
            <a:chOff x="2109" y="2659"/>
            <a:chExt cx="1715" cy="1459"/>
          </a:xfrm>
        </p:grpSpPr>
        <p:sp>
          <p:nvSpPr>
            <p:cNvPr id="10" name="AutoShape 9"/>
            <p:cNvSpPr>
              <a:spLocks noChangeAspect="1" noChangeArrowheads="1" noTextEdit="1"/>
            </p:cNvSpPr>
            <p:nvPr/>
          </p:nvSpPr>
          <p:spPr bwMode="auto">
            <a:xfrm>
              <a:off x="2109" y="2659"/>
              <a:ext cx="1715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109" y="2711"/>
              <a:ext cx="1625" cy="1335"/>
            </a:xfrm>
            <a:custGeom>
              <a:avLst/>
              <a:gdLst>
                <a:gd name="T0" fmla="*/ 1791 w 3249"/>
                <a:gd name="T1" fmla="*/ 0 h 2669"/>
                <a:gd name="T2" fmla="*/ 3249 w 3249"/>
                <a:gd name="T3" fmla="*/ 848 h 2669"/>
                <a:gd name="T4" fmla="*/ 2098 w 3249"/>
                <a:gd name="T5" fmla="*/ 2669 h 2669"/>
                <a:gd name="T6" fmla="*/ 590 w 3249"/>
                <a:gd name="T7" fmla="*/ 2595 h 2669"/>
                <a:gd name="T8" fmla="*/ 0 w 3249"/>
                <a:gd name="T9" fmla="*/ 1522 h 2669"/>
                <a:gd name="T10" fmla="*/ 1791 w 3249"/>
                <a:gd name="T11" fmla="*/ 0 h 2669"/>
                <a:gd name="T12" fmla="*/ 1791 w 3249"/>
                <a:gd name="T13" fmla="*/ 0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9" h="2669">
                  <a:moveTo>
                    <a:pt x="1791" y="0"/>
                  </a:moveTo>
                  <a:lnTo>
                    <a:pt x="3249" y="848"/>
                  </a:lnTo>
                  <a:lnTo>
                    <a:pt x="2098" y="2669"/>
                  </a:lnTo>
                  <a:lnTo>
                    <a:pt x="590" y="2595"/>
                  </a:lnTo>
                  <a:lnTo>
                    <a:pt x="0" y="1522"/>
                  </a:lnTo>
                  <a:lnTo>
                    <a:pt x="1791" y="0"/>
                  </a:lnTo>
                  <a:lnTo>
                    <a:pt x="1791" y="0"/>
                  </a:lnTo>
                  <a:close/>
                </a:path>
              </a:pathLst>
            </a:custGeom>
            <a:gradFill rotWithShape="1">
              <a:gsLst>
                <a:gs pos="0">
                  <a:srgbClr val="66FF33">
                    <a:alpha val="57001"/>
                  </a:srgbClr>
                </a:gs>
                <a:gs pos="50000">
                  <a:srgbClr val="66FF33">
                    <a:gamma/>
                    <a:tint val="25098"/>
                    <a:invGamma/>
                  </a:srgbClr>
                </a:gs>
                <a:gs pos="100000">
                  <a:srgbClr val="66FF33">
                    <a:alpha val="57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573" y="3588"/>
              <a:ext cx="91" cy="122"/>
            </a:xfrm>
            <a:custGeom>
              <a:avLst/>
              <a:gdLst>
                <a:gd name="T0" fmla="*/ 0 w 182"/>
                <a:gd name="T1" fmla="*/ 1 h 244"/>
                <a:gd name="T2" fmla="*/ 6 w 182"/>
                <a:gd name="T3" fmla="*/ 0 h 244"/>
                <a:gd name="T4" fmla="*/ 6 w 182"/>
                <a:gd name="T5" fmla="*/ 8 h 244"/>
                <a:gd name="T6" fmla="*/ 1 w 182"/>
                <a:gd name="T7" fmla="*/ 8 h 244"/>
                <a:gd name="T8" fmla="*/ 0 w 182"/>
                <a:gd name="T9" fmla="*/ 1 h 244"/>
                <a:gd name="T10" fmla="*/ 0 w 182"/>
                <a:gd name="T11" fmla="*/ 1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244">
                  <a:moveTo>
                    <a:pt x="0" y="9"/>
                  </a:moveTo>
                  <a:lnTo>
                    <a:pt x="182" y="0"/>
                  </a:lnTo>
                  <a:lnTo>
                    <a:pt x="175" y="233"/>
                  </a:lnTo>
                  <a:lnTo>
                    <a:pt x="7" y="24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2C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652" y="3554"/>
              <a:ext cx="48" cy="156"/>
            </a:xfrm>
            <a:custGeom>
              <a:avLst/>
              <a:gdLst>
                <a:gd name="T0" fmla="*/ 0 w 96"/>
                <a:gd name="T1" fmla="*/ 3 h 313"/>
                <a:gd name="T2" fmla="*/ 1 w 96"/>
                <a:gd name="T3" fmla="*/ 9 h 313"/>
                <a:gd name="T4" fmla="*/ 3 w 96"/>
                <a:gd name="T5" fmla="*/ 8 h 313"/>
                <a:gd name="T6" fmla="*/ 3 w 96"/>
                <a:gd name="T7" fmla="*/ 0 h 313"/>
                <a:gd name="T8" fmla="*/ 0 w 96"/>
                <a:gd name="T9" fmla="*/ 3 h 313"/>
                <a:gd name="T10" fmla="*/ 0 w 96"/>
                <a:gd name="T11" fmla="*/ 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3">
                  <a:moveTo>
                    <a:pt x="0" y="97"/>
                  </a:moveTo>
                  <a:lnTo>
                    <a:pt x="7" y="313"/>
                  </a:lnTo>
                  <a:lnTo>
                    <a:pt x="96" y="264"/>
                  </a:lnTo>
                  <a:lnTo>
                    <a:pt x="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547" y="3575"/>
              <a:ext cx="46" cy="135"/>
            </a:xfrm>
            <a:custGeom>
              <a:avLst/>
              <a:gdLst>
                <a:gd name="T0" fmla="*/ 2 w 93"/>
                <a:gd name="T1" fmla="*/ 1 h 271"/>
                <a:gd name="T2" fmla="*/ 2 w 93"/>
                <a:gd name="T3" fmla="*/ 8 h 271"/>
                <a:gd name="T4" fmla="*/ 0 w 93"/>
                <a:gd name="T5" fmla="*/ 6 h 271"/>
                <a:gd name="T6" fmla="*/ 0 w 93"/>
                <a:gd name="T7" fmla="*/ 0 h 271"/>
                <a:gd name="T8" fmla="*/ 2 w 93"/>
                <a:gd name="T9" fmla="*/ 1 h 271"/>
                <a:gd name="T10" fmla="*/ 2 w 93"/>
                <a:gd name="T11" fmla="*/ 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71">
                  <a:moveTo>
                    <a:pt x="93" y="45"/>
                  </a:moveTo>
                  <a:lnTo>
                    <a:pt x="86" y="271"/>
                  </a:lnTo>
                  <a:lnTo>
                    <a:pt x="0" y="222"/>
                  </a:lnTo>
                  <a:lnTo>
                    <a:pt x="22" y="0"/>
                  </a:lnTo>
                  <a:lnTo>
                    <a:pt x="93" y="45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529" y="3506"/>
              <a:ext cx="169" cy="107"/>
            </a:xfrm>
            <a:custGeom>
              <a:avLst/>
              <a:gdLst>
                <a:gd name="T0" fmla="*/ 2 w 337"/>
                <a:gd name="T1" fmla="*/ 6 h 213"/>
                <a:gd name="T2" fmla="*/ 4 w 337"/>
                <a:gd name="T3" fmla="*/ 7 h 213"/>
                <a:gd name="T4" fmla="*/ 8 w 337"/>
                <a:gd name="T5" fmla="*/ 7 h 213"/>
                <a:gd name="T6" fmla="*/ 11 w 337"/>
                <a:gd name="T7" fmla="*/ 4 h 213"/>
                <a:gd name="T8" fmla="*/ 11 w 337"/>
                <a:gd name="T9" fmla="*/ 3 h 213"/>
                <a:gd name="T10" fmla="*/ 8 w 337"/>
                <a:gd name="T11" fmla="*/ 1 h 213"/>
                <a:gd name="T12" fmla="*/ 4 w 337"/>
                <a:gd name="T13" fmla="*/ 0 h 213"/>
                <a:gd name="T14" fmla="*/ 1 w 337"/>
                <a:gd name="T15" fmla="*/ 3 h 213"/>
                <a:gd name="T16" fmla="*/ 0 w 337"/>
                <a:gd name="T17" fmla="*/ 5 h 213"/>
                <a:gd name="T18" fmla="*/ 2 w 337"/>
                <a:gd name="T19" fmla="*/ 6 h 213"/>
                <a:gd name="T20" fmla="*/ 2 w 337"/>
                <a:gd name="T21" fmla="*/ 6 h 2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7" h="213">
                  <a:moveTo>
                    <a:pt x="64" y="171"/>
                  </a:moveTo>
                  <a:lnTo>
                    <a:pt x="128" y="213"/>
                  </a:lnTo>
                  <a:lnTo>
                    <a:pt x="246" y="212"/>
                  </a:lnTo>
                  <a:lnTo>
                    <a:pt x="335" y="127"/>
                  </a:lnTo>
                  <a:lnTo>
                    <a:pt x="337" y="85"/>
                  </a:lnTo>
                  <a:lnTo>
                    <a:pt x="238" y="7"/>
                  </a:lnTo>
                  <a:lnTo>
                    <a:pt x="106" y="0"/>
                  </a:lnTo>
                  <a:lnTo>
                    <a:pt x="1" y="83"/>
                  </a:lnTo>
                  <a:lnTo>
                    <a:pt x="0" y="145"/>
                  </a:lnTo>
                  <a:lnTo>
                    <a:pt x="64" y="171"/>
                  </a:lnTo>
                  <a:close/>
                </a:path>
              </a:pathLst>
            </a:custGeom>
            <a:solidFill>
              <a:srgbClr val="E69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472" y="3139"/>
              <a:ext cx="326" cy="209"/>
            </a:xfrm>
            <a:custGeom>
              <a:avLst/>
              <a:gdLst>
                <a:gd name="T0" fmla="*/ 1 w 653"/>
                <a:gd name="T1" fmla="*/ 0 h 419"/>
                <a:gd name="T2" fmla="*/ 20 w 653"/>
                <a:gd name="T3" fmla="*/ 11 h 419"/>
                <a:gd name="T4" fmla="*/ 19 w 653"/>
                <a:gd name="T5" fmla="*/ 12 h 419"/>
                <a:gd name="T6" fmla="*/ 11 w 653"/>
                <a:gd name="T7" fmla="*/ 13 h 419"/>
                <a:gd name="T8" fmla="*/ 0 w 653"/>
                <a:gd name="T9" fmla="*/ 6 h 419"/>
                <a:gd name="T10" fmla="*/ 1 w 653"/>
                <a:gd name="T11" fmla="*/ 0 h 419"/>
                <a:gd name="T12" fmla="*/ 1 w 653"/>
                <a:gd name="T13" fmla="*/ 0 h 4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3" h="419">
                  <a:moveTo>
                    <a:pt x="32" y="0"/>
                  </a:moveTo>
                  <a:lnTo>
                    <a:pt x="653" y="358"/>
                  </a:lnTo>
                  <a:lnTo>
                    <a:pt x="626" y="385"/>
                  </a:lnTo>
                  <a:lnTo>
                    <a:pt x="370" y="419"/>
                  </a:lnTo>
                  <a:lnTo>
                    <a:pt x="0" y="20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7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469" y="3220"/>
              <a:ext cx="231" cy="217"/>
            </a:xfrm>
            <a:custGeom>
              <a:avLst/>
              <a:gdLst>
                <a:gd name="T0" fmla="*/ 1 w 462"/>
                <a:gd name="T1" fmla="*/ 0 h 433"/>
                <a:gd name="T2" fmla="*/ 15 w 462"/>
                <a:gd name="T3" fmla="*/ 8 h 433"/>
                <a:gd name="T4" fmla="*/ 14 w 462"/>
                <a:gd name="T5" fmla="*/ 14 h 433"/>
                <a:gd name="T6" fmla="*/ 0 w 462"/>
                <a:gd name="T7" fmla="*/ 8 h 433"/>
                <a:gd name="T8" fmla="*/ 1 w 462"/>
                <a:gd name="T9" fmla="*/ 0 h 433"/>
                <a:gd name="T10" fmla="*/ 1 w 462"/>
                <a:gd name="T11" fmla="*/ 0 h 4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2" h="433">
                  <a:moveTo>
                    <a:pt x="30" y="0"/>
                  </a:moveTo>
                  <a:lnTo>
                    <a:pt x="462" y="232"/>
                  </a:lnTo>
                  <a:lnTo>
                    <a:pt x="417" y="433"/>
                  </a:lnTo>
                  <a:lnTo>
                    <a:pt x="0" y="23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679" y="3315"/>
              <a:ext cx="122" cy="120"/>
            </a:xfrm>
            <a:custGeom>
              <a:avLst/>
              <a:gdLst>
                <a:gd name="T0" fmla="*/ 0 w 244"/>
                <a:gd name="T1" fmla="*/ 8 h 240"/>
                <a:gd name="T2" fmla="*/ 2 w 244"/>
                <a:gd name="T3" fmla="*/ 2 h 240"/>
                <a:gd name="T4" fmla="*/ 8 w 244"/>
                <a:gd name="T5" fmla="*/ 0 h 240"/>
                <a:gd name="T6" fmla="*/ 6 w 244"/>
                <a:gd name="T7" fmla="*/ 8 h 240"/>
                <a:gd name="T8" fmla="*/ 0 w 244"/>
                <a:gd name="T9" fmla="*/ 8 h 240"/>
                <a:gd name="T10" fmla="*/ 0 w 244"/>
                <a:gd name="T11" fmla="*/ 8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">
                  <a:moveTo>
                    <a:pt x="0" y="240"/>
                  </a:moveTo>
                  <a:lnTo>
                    <a:pt x="33" y="34"/>
                  </a:lnTo>
                  <a:lnTo>
                    <a:pt x="244" y="0"/>
                  </a:lnTo>
                  <a:lnTo>
                    <a:pt x="188" y="23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216" y="2965"/>
              <a:ext cx="216" cy="84"/>
            </a:xfrm>
            <a:custGeom>
              <a:avLst/>
              <a:gdLst>
                <a:gd name="T0" fmla="*/ 4 w 432"/>
                <a:gd name="T1" fmla="*/ 0 h 170"/>
                <a:gd name="T2" fmla="*/ 9 w 432"/>
                <a:gd name="T3" fmla="*/ 0 h 170"/>
                <a:gd name="T4" fmla="*/ 14 w 432"/>
                <a:gd name="T5" fmla="*/ 4 h 170"/>
                <a:gd name="T6" fmla="*/ 0 w 432"/>
                <a:gd name="T7" fmla="*/ 5 h 170"/>
                <a:gd name="T8" fmla="*/ 4 w 432"/>
                <a:gd name="T9" fmla="*/ 0 h 170"/>
                <a:gd name="T10" fmla="*/ 4 w 432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2" h="170">
                  <a:moveTo>
                    <a:pt x="118" y="0"/>
                  </a:moveTo>
                  <a:lnTo>
                    <a:pt x="270" y="13"/>
                  </a:lnTo>
                  <a:lnTo>
                    <a:pt x="432" y="148"/>
                  </a:lnTo>
                  <a:lnTo>
                    <a:pt x="0" y="1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047" y="2739"/>
              <a:ext cx="250" cy="341"/>
            </a:xfrm>
            <a:custGeom>
              <a:avLst/>
              <a:gdLst>
                <a:gd name="T0" fmla="*/ 11 w 501"/>
                <a:gd name="T1" fmla="*/ 0 h 681"/>
                <a:gd name="T2" fmla="*/ 15 w 501"/>
                <a:gd name="T3" fmla="*/ 3 h 681"/>
                <a:gd name="T4" fmla="*/ 3 w 501"/>
                <a:gd name="T5" fmla="*/ 22 h 681"/>
                <a:gd name="T6" fmla="*/ 0 w 501"/>
                <a:gd name="T7" fmla="*/ 18 h 681"/>
                <a:gd name="T8" fmla="*/ 9 w 501"/>
                <a:gd name="T9" fmla="*/ 1 h 681"/>
                <a:gd name="T10" fmla="*/ 11 w 501"/>
                <a:gd name="T11" fmla="*/ 0 h 681"/>
                <a:gd name="T12" fmla="*/ 11 w 501"/>
                <a:gd name="T13" fmla="*/ 0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1" h="681">
                  <a:moveTo>
                    <a:pt x="370" y="0"/>
                  </a:moveTo>
                  <a:lnTo>
                    <a:pt x="501" y="78"/>
                  </a:lnTo>
                  <a:lnTo>
                    <a:pt x="98" y="681"/>
                  </a:lnTo>
                  <a:lnTo>
                    <a:pt x="0" y="570"/>
                  </a:lnTo>
                  <a:lnTo>
                    <a:pt x="304" y="3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331" y="2799"/>
              <a:ext cx="169" cy="230"/>
            </a:xfrm>
            <a:custGeom>
              <a:avLst/>
              <a:gdLst>
                <a:gd name="T0" fmla="*/ 0 w 337"/>
                <a:gd name="T1" fmla="*/ 10 h 461"/>
                <a:gd name="T2" fmla="*/ 5 w 337"/>
                <a:gd name="T3" fmla="*/ 14 h 461"/>
                <a:gd name="T4" fmla="*/ 11 w 337"/>
                <a:gd name="T5" fmla="*/ 1 h 461"/>
                <a:gd name="T6" fmla="*/ 5 w 337"/>
                <a:gd name="T7" fmla="*/ 0 h 461"/>
                <a:gd name="T8" fmla="*/ 0 w 337"/>
                <a:gd name="T9" fmla="*/ 10 h 461"/>
                <a:gd name="T10" fmla="*/ 0 w 337"/>
                <a:gd name="T11" fmla="*/ 10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461">
                  <a:moveTo>
                    <a:pt x="0" y="349"/>
                  </a:moveTo>
                  <a:lnTo>
                    <a:pt x="159" y="461"/>
                  </a:lnTo>
                  <a:lnTo>
                    <a:pt x="337" y="55"/>
                  </a:lnTo>
                  <a:lnTo>
                    <a:pt x="155" y="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704" y="3044"/>
              <a:ext cx="87" cy="171"/>
            </a:xfrm>
            <a:custGeom>
              <a:avLst/>
              <a:gdLst>
                <a:gd name="T0" fmla="*/ 0 w 176"/>
                <a:gd name="T1" fmla="*/ 1 h 342"/>
                <a:gd name="T2" fmla="*/ 4 w 176"/>
                <a:gd name="T3" fmla="*/ 0 h 342"/>
                <a:gd name="T4" fmla="*/ 5 w 176"/>
                <a:gd name="T5" fmla="*/ 11 h 342"/>
                <a:gd name="T6" fmla="*/ 1 w 176"/>
                <a:gd name="T7" fmla="*/ 10 h 342"/>
                <a:gd name="T8" fmla="*/ 0 w 176"/>
                <a:gd name="T9" fmla="*/ 1 h 342"/>
                <a:gd name="T10" fmla="*/ 0 w 176"/>
                <a:gd name="T11" fmla="*/ 1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2">
                  <a:moveTo>
                    <a:pt x="0" y="21"/>
                  </a:moveTo>
                  <a:lnTo>
                    <a:pt x="142" y="0"/>
                  </a:lnTo>
                  <a:lnTo>
                    <a:pt x="176" y="342"/>
                  </a:lnTo>
                  <a:lnTo>
                    <a:pt x="55" y="30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27" y="3033"/>
              <a:ext cx="119" cy="103"/>
            </a:xfrm>
            <a:custGeom>
              <a:avLst/>
              <a:gdLst>
                <a:gd name="T0" fmla="*/ 0 w 240"/>
                <a:gd name="T1" fmla="*/ 0 h 205"/>
                <a:gd name="T2" fmla="*/ 5 w 240"/>
                <a:gd name="T3" fmla="*/ 1 h 205"/>
                <a:gd name="T4" fmla="*/ 7 w 240"/>
                <a:gd name="T5" fmla="*/ 7 h 205"/>
                <a:gd name="T6" fmla="*/ 0 w 240"/>
                <a:gd name="T7" fmla="*/ 5 h 205"/>
                <a:gd name="T8" fmla="*/ 0 w 240"/>
                <a:gd name="T9" fmla="*/ 0 h 205"/>
                <a:gd name="T10" fmla="*/ 0 w 240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0" h="205">
                  <a:moveTo>
                    <a:pt x="7" y="0"/>
                  </a:moveTo>
                  <a:lnTo>
                    <a:pt x="187" y="14"/>
                  </a:lnTo>
                  <a:lnTo>
                    <a:pt x="240" y="205"/>
                  </a:lnTo>
                  <a:lnTo>
                    <a:pt x="0" y="13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232" y="3113"/>
              <a:ext cx="174" cy="276"/>
            </a:xfrm>
            <a:custGeom>
              <a:avLst/>
              <a:gdLst>
                <a:gd name="T0" fmla="*/ 4 w 347"/>
                <a:gd name="T1" fmla="*/ 0 h 553"/>
                <a:gd name="T2" fmla="*/ 11 w 347"/>
                <a:gd name="T3" fmla="*/ 0 h 553"/>
                <a:gd name="T4" fmla="*/ 6 w 347"/>
                <a:gd name="T5" fmla="*/ 17 h 553"/>
                <a:gd name="T6" fmla="*/ 0 w 347"/>
                <a:gd name="T7" fmla="*/ 12 h 553"/>
                <a:gd name="T8" fmla="*/ 4 w 347"/>
                <a:gd name="T9" fmla="*/ 0 h 553"/>
                <a:gd name="T10" fmla="*/ 4 w 347"/>
                <a:gd name="T11" fmla="*/ 0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7" h="553">
                  <a:moveTo>
                    <a:pt x="117" y="23"/>
                  </a:moveTo>
                  <a:lnTo>
                    <a:pt x="347" y="0"/>
                  </a:lnTo>
                  <a:lnTo>
                    <a:pt x="192" y="553"/>
                  </a:lnTo>
                  <a:lnTo>
                    <a:pt x="0" y="407"/>
                  </a:lnTo>
                  <a:lnTo>
                    <a:pt x="117" y="23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111" y="2744"/>
              <a:ext cx="486" cy="675"/>
            </a:xfrm>
            <a:custGeom>
              <a:avLst/>
              <a:gdLst>
                <a:gd name="T0" fmla="*/ 12 w 972"/>
                <a:gd name="T1" fmla="*/ 1 h 1351"/>
                <a:gd name="T2" fmla="*/ 0 w 972"/>
                <a:gd name="T3" fmla="*/ 18 h 1351"/>
                <a:gd name="T4" fmla="*/ 2 w 972"/>
                <a:gd name="T5" fmla="*/ 24 h 1351"/>
                <a:gd name="T6" fmla="*/ 17 w 972"/>
                <a:gd name="T7" fmla="*/ 22 h 1351"/>
                <a:gd name="T8" fmla="*/ 12 w 972"/>
                <a:gd name="T9" fmla="*/ 39 h 1351"/>
                <a:gd name="T10" fmla="*/ 13 w 972"/>
                <a:gd name="T11" fmla="*/ 42 h 1351"/>
                <a:gd name="T12" fmla="*/ 24 w 972"/>
                <a:gd name="T13" fmla="*/ 41 h 1351"/>
                <a:gd name="T14" fmla="*/ 24 w 972"/>
                <a:gd name="T15" fmla="*/ 38 h 1351"/>
                <a:gd name="T16" fmla="*/ 24 w 972"/>
                <a:gd name="T17" fmla="*/ 26 h 1351"/>
                <a:gd name="T18" fmla="*/ 26 w 972"/>
                <a:gd name="T19" fmla="*/ 19 h 1351"/>
                <a:gd name="T20" fmla="*/ 28 w 972"/>
                <a:gd name="T21" fmla="*/ 12 h 1351"/>
                <a:gd name="T22" fmla="*/ 31 w 972"/>
                <a:gd name="T23" fmla="*/ 5 h 1351"/>
                <a:gd name="T24" fmla="*/ 30 w 972"/>
                <a:gd name="T25" fmla="*/ 4 h 1351"/>
                <a:gd name="T26" fmla="*/ 23 w 972"/>
                <a:gd name="T27" fmla="*/ 6 h 1351"/>
                <a:gd name="T28" fmla="*/ 19 w 972"/>
                <a:gd name="T29" fmla="*/ 17 h 1351"/>
                <a:gd name="T30" fmla="*/ 9 w 972"/>
                <a:gd name="T31" fmla="*/ 17 h 1351"/>
                <a:gd name="T32" fmla="*/ 18 w 972"/>
                <a:gd name="T33" fmla="*/ 0 h 1351"/>
                <a:gd name="T34" fmla="*/ 16 w 972"/>
                <a:gd name="T35" fmla="*/ 0 h 1351"/>
                <a:gd name="T36" fmla="*/ 12 w 972"/>
                <a:gd name="T37" fmla="*/ 1 h 1351"/>
                <a:gd name="T38" fmla="*/ 12 w 972"/>
                <a:gd name="T39" fmla="*/ 1 h 13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2" h="1351">
                  <a:moveTo>
                    <a:pt x="362" y="57"/>
                  </a:moveTo>
                  <a:lnTo>
                    <a:pt x="0" y="592"/>
                  </a:lnTo>
                  <a:lnTo>
                    <a:pt x="57" y="789"/>
                  </a:lnTo>
                  <a:lnTo>
                    <a:pt x="538" y="722"/>
                  </a:lnTo>
                  <a:lnTo>
                    <a:pt x="366" y="1277"/>
                  </a:lnTo>
                  <a:lnTo>
                    <a:pt x="415" y="1351"/>
                  </a:lnTo>
                  <a:lnTo>
                    <a:pt x="738" y="1327"/>
                  </a:lnTo>
                  <a:lnTo>
                    <a:pt x="738" y="1217"/>
                  </a:lnTo>
                  <a:lnTo>
                    <a:pt x="765" y="843"/>
                  </a:lnTo>
                  <a:lnTo>
                    <a:pt x="807" y="608"/>
                  </a:lnTo>
                  <a:lnTo>
                    <a:pt x="865" y="412"/>
                  </a:lnTo>
                  <a:lnTo>
                    <a:pt x="972" y="160"/>
                  </a:lnTo>
                  <a:lnTo>
                    <a:pt x="958" y="134"/>
                  </a:lnTo>
                  <a:lnTo>
                    <a:pt x="724" y="200"/>
                  </a:lnTo>
                  <a:lnTo>
                    <a:pt x="580" y="557"/>
                  </a:lnTo>
                  <a:lnTo>
                    <a:pt x="272" y="551"/>
                  </a:lnTo>
                  <a:lnTo>
                    <a:pt x="563" y="25"/>
                  </a:lnTo>
                  <a:lnTo>
                    <a:pt x="504" y="0"/>
                  </a:lnTo>
                  <a:lnTo>
                    <a:pt x="362" y="57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409" y="2751"/>
              <a:ext cx="193" cy="96"/>
            </a:xfrm>
            <a:custGeom>
              <a:avLst/>
              <a:gdLst>
                <a:gd name="T0" fmla="*/ 4 w 386"/>
                <a:gd name="T1" fmla="*/ 6 h 191"/>
                <a:gd name="T2" fmla="*/ 13 w 386"/>
                <a:gd name="T3" fmla="*/ 5 h 191"/>
                <a:gd name="T4" fmla="*/ 7 w 386"/>
                <a:gd name="T5" fmla="*/ 0 h 191"/>
                <a:gd name="T6" fmla="*/ 0 w 386"/>
                <a:gd name="T7" fmla="*/ 3 h 191"/>
                <a:gd name="T8" fmla="*/ 4 w 386"/>
                <a:gd name="T9" fmla="*/ 6 h 191"/>
                <a:gd name="T10" fmla="*/ 4 w 386"/>
                <a:gd name="T11" fmla="*/ 6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" h="191">
                  <a:moveTo>
                    <a:pt x="128" y="191"/>
                  </a:moveTo>
                  <a:lnTo>
                    <a:pt x="386" y="150"/>
                  </a:lnTo>
                  <a:lnTo>
                    <a:pt x="207" y="0"/>
                  </a:lnTo>
                  <a:lnTo>
                    <a:pt x="0" y="95"/>
                  </a:lnTo>
                  <a:lnTo>
                    <a:pt x="128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168" y="2700"/>
              <a:ext cx="229" cy="86"/>
            </a:xfrm>
            <a:custGeom>
              <a:avLst/>
              <a:gdLst>
                <a:gd name="T0" fmla="*/ 4 w 460"/>
                <a:gd name="T1" fmla="*/ 4 h 171"/>
                <a:gd name="T2" fmla="*/ 7 w 460"/>
                <a:gd name="T3" fmla="*/ 6 h 171"/>
                <a:gd name="T4" fmla="*/ 14 w 460"/>
                <a:gd name="T5" fmla="*/ 4 h 171"/>
                <a:gd name="T6" fmla="*/ 9 w 460"/>
                <a:gd name="T7" fmla="*/ 0 h 171"/>
                <a:gd name="T8" fmla="*/ 0 w 460"/>
                <a:gd name="T9" fmla="*/ 1 h 171"/>
                <a:gd name="T10" fmla="*/ 4 w 460"/>
                <a:gd name="T11" fmla="*/ 4 h 171"/>
                <a:gd name="T12" fmla="*/ 4 w 460"/>
                <a:gd name="T13" fmla="*/ 4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0" h="171">
                  <a:moveTo>
                    <a:pt x="155" y="112"/>
                  </a:moveTo>
                  <a:lnTo>
                    <a:pt x="231" y="171"/>
                  </a:lnTo>
                  <a:lnTo>
                    <a:pt x="460" y="122"/>
                  </a:lnTo>
                  <a:lnTo>
                    <a:pt x="312" y="0"/>
                  </a:lnTo>
                  <a:lnTo>
                    <a:pt x="0" y="10"/>
                  </a:lnTo>
                  <a:lnTo>
                    <a:pt x="155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412" y="3717"/>
              <a:ext cx="116" cy="307"/>
            </a:xfrm>
            <a:custGeom>
              <a:avLst/>
              <a:gdLst>
                <a:gd name="T0" fmla="*/ 7 w 231"/>
                <a:gd name="T1" fmla="*/ 0 h 615"/>
                <a:gd name="T2" fmla="*/ 8 w 231"/>
                <a:gd name="T3" fmla="*/ 3 h 615"/>
                <a:gd name="T4" fmla="*/ 8 w 231"/>
                <a:gd name="T5" fmla="*/ 15 h 615"/>
                <a:gd name="T6" fmla="*/ 2 w 231"/>
                <a:gd name="T7" fmla="*/ 19 h 615"/>
                <a:gd name="T8" fmla="*/ 0 w 231"/>
                <a:gd name="T9" fmla="*/ 7 h 615"/>
                <a:gd name="T10" fmla="*/ 7 w 231"/>
                <a:gd name="T11" fmla="*/ 0 h 615"/>
                <a:gd name="T12" fmla="*/ 7 w 231"/>
                <a:gd name="T13" fmla="*/ 0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1" h="615">
                  <a:moveTo>
                    <a:pt x="198" y="0"/>
                  </a:moveTo>
                  <a:lnTo>
                    <a:pt x="231" y="127"/>
                  </a:lnTo>
                  <a:lnTo>
                    <a:pt x="231" y="481"/>
                  </a:lnTo>
                  <a:lnTo>
                    <a:pt x="60" y="615"/>
                  </a:lnTo>
                  <a:lnTo>
                    <a:pt x="0" y="22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204" y="3870"/>
              <a:ext cx="248" cy="229"/>
            </a:xfrm>
            <a:custGeom>
              <a:avLst/>
              <a:gdLst>
                <a:gd name="T0" fmla="*/ 16 w 495"/>
                <a:gd name="T1" fmla="*/ 0 h 458"/>
                <a:gd name="T2" fmla="*/ 16 w 495"/>
                <a:gd name="T3" fmla="*/ 9 h 458"/>
                <a:gd name="T4" fmla="*/ 11 w 495"/>
                <a:gd name="T5" fmla="*/ 12 h 458"/>
                <a:gd name="T6" fmla="*/ 1 w 495"/>
                <a:gd name="T7" fmla="*/ 15 h 458"/>
                <a:gd name="T8" fmla="*/ 0 w 495"/>
                <a:gd name="T9" fmla="*/ 14 h 458"/>
                <a:gd name="T10" fmla="*/ 2 w 495"/>
                <a:gd name="T11" fmla="*/ 3 h 458"/>
                <a:gd name="T12" fmla="*/ 16 w 495"/>
                <a:gd name="T13" fmla="*/ 0 h 458"/>
                <a:gd name="T14" fmla="*/ 16 w 495"/>
                <a:gd name="T15" fmla="*/ 0 h 4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5" h="458">
                  <a:moveTo>
                    <a:pt x="483" y="0"/>
                  </a:moveTo>
                  <a:lnTo>
                    <a:pt x="495" y="288"/>
                  </a:lnTo>
                  <a:lnTo>
                    <a:pt x="333" y="368"/>
                  </a:lnTo>
                  <a:lnTo>
                    <a:pt x="32" y="458"/>
                  </a:lnTo>
                  <a:lnTo>
                    <a:pt x="0" y="421"/>
                  </a:lnTo>
                  <a:lnTo>
                    <a:pt x="49" y="7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084" y="3835"/>
              <a:ext cx="158" cy="257"/>
            </a:xfrm>
            <a:custGeom>
              <a:avLst/>
              <a:gdLst>
                <a:gd name="T0" fmla="*/ 9 w 317"/>
                <a:gd name="T1" fmla="*/ 6 h 516"/>
                <a:gd name="T2" fmla="*/ 8 w 317"/>
                <a:gd name="T3" fmla="*/ 16 h 516"/>
                <a:gd name="T4" fmla="*/ 0 w 317"/>
                <a:gd name="T5" fmla="*/ 9 h 516"/>
                <a:gd name="T6" fmla="*/ 1 w 317"/>
                <a:gd name="T7" fmla="*/ 0 h 516"/>
                <a:gd name="T8" fmla="*/ 3 w 317"/>
                <a:gd name="T9" fmla="*/ 0 h 516"/>
                <a:gd name="T10" fmla="*/ 9 w 317"/>
                <a:gd name="T11" fmla="*/ 6 h 516"/>
                <a:gd name="T12" fmla="*/ 9 w 317"/>
                <a:gd name="T13" fmla="*/ 6 h 5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7" h="516">
                  <a:moveTo>
                    <a:pt x="317" y="214"/>
                  </a:moveTo>
                  <a:lnTo>
                    <a:pt x="269" y="516"/>
                  </a:lnTo>
                  <a:lnTo>
                    <a:pt x="0" y="316"/>
                  </a:lnTo>
                  <a:lnTo>
                    <a:pt x="61" y="0"/>
                  </a:lnTo>
                  <a:lnTo>
                    <a:pt x="117" y="9"/>
                  </a:lnTo>
                  <a:lnTo>
                    <a:pt x="317" y="214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3009" y="3359"/>
              <a:ext cx="195" cy="159"/>
            </a:xfrm>
            <a:custGeom>
              <a:avLst/>
              <a:gdLst>
                <a:gd name="T0" fmla="*/ 0 w 391"/>
                <a:gd name="T1" fmla="*/ 1 h 318"/>
                <a:gd name="T2" fmla="*/ 5 w 391"/>
                <a:gd name="T3" fmla="*/ 0 h 318"/>
                <a:gd name="T4" fmla="*/ 12 w 391"/>
                <a:gd name="T5" fmla="*/ 2 h 318"/>
                <a:gd name="T6" fmla="*/ 7 w 391"/>
                <a:gd name="T7" fmla="*/ 10 h 318"/>
                <a:gd name="T8" fmla="*/ 5 w 391"/>
                <a:gd name="T9" fmla="*/ 8 h 318"/>
                <a:gd name="T10" fmla="*/ 0 w 391"/>
                <a:gd name="T11" fmla="*/ 8 h 318"/>
                <a:gd name="T12" fmla="*/ 0 w 391"/>
                <a:gd name="T13" fmla="*/ 1 h 318"/>
                <a:gd name="T14" fmla="*/ 0 w 391"/>
                <a:gd name="T15" fmla="*/ 1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" h="318">
                  <a:moveTo>
                    <a:pt x="0" y="15"/>
                  </a:moveTo>
                  <a:lnTo>
                    <a:pt x="188" y="0"/>
                  </a:lnTo>
                  <a:lnTo>
                    <a:pt x="391" y="45"/>
                  </a:lnTo>
                  <a:lnTo>
                    <a:pt x="239" y="318"/>
                  </a:lnTo>
                  <a:lnTo>
                    <a:pt x="162" y="225"/>
                  </a:lnTo>
                  <a:lnTo>
                    <a:pt x="16" y="2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3272" y="3384"/>
              <a:ext cx="104" cy="204"/>
            </a:xfrm>
            <a:custGeom>
              <a:avLst/>
              <a:gdLst>
                <a:gd name="T0" fmla="*/ 6 w 210"/>
                <a:gd name="T1" fmla="*/ 12 h 410"/>
                <a:gd name="T2" fmla="*/ 6 w 210"/>
                <a:gd name="T3" fmla="*/ 12 h 410"/>
                <a:gd name="T4" fmla="*/ 0 w 210"/>
                <a:gd name="T5" fmla="*/ 11 h 410"/>
                <a:gd name="T6" fmla="*/ 2 w 210"/>
                <a:gd name="T7" fmla="*/ 4 h 410"/>
                <a:gd name="T8" fmla="*/ 2 w 210"/>
                <a:gd name="T9" fmla="*/ 0 h 410"/>
                <a:gd name="T10" fmla="*/ 4 w 210"/>
                <a:gd name="T11" fmla="*/ 2 h 410"/>
                <a:gd name="T12" fmla="*/ 6 w 210"/>
                <a:gd name="T13" fmla="*/ 6 h 410"/>
                <a:gd name="T14" fmla="*/ 5 w 210"/>
                <a:gd name="T15" fmla="*/ 11 h 410"/>
                <a:gd name="T16" fmla="*/ 6 w 210"/>
                <a:gd name="T17" fmla="*/ 12 h 410"/>
                <a:gd name="T18" fmla="*/ 6 w 210"/>
                <a:gd name="T19" fmla="*/ 12 h 4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410">
                  <a:moveTo>
                    <a:pt x="210" y="390"/>
                  </a:moveTo>
                  <a:lnTo>
                    <a:pt x="199" y="410"/>
                  </a:lnTo>
                  <a:lnTo>
                    <a:pt x="0" y="384"/>
                  </a:lnTo>
                  <a:lnTo>
                    <a:pt x="80" y="145"/>
                  </a:lnTo>
                  <a:lnTo>
                    <a:pt x="94" y="0"/>
                  </a:lnTo>
                  <a:lnTo>
                    <a:pt x="159" y="83"/>
                  </a:lnTo>
                  <a:lnTo>
                    <a:pt x="206" y="224"/>
                  </a:lnTo>
                  <a:lnTo>
                    <a:pt x="187" y="364"/>
                  </a:lnTo>
                  <a:lnTo>
                    <a:pt x="210" y="3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99" y="3597"/>
              <a:ext cx="166" cy="197"/>
            </a:xfrm>
            <a:custGeom>
              <a:avLst/>
              <a:gdLst>
                <a:gd name="T0" fmla="*/ 0 w 331"/>
                <a:gd name="T1" fmla="*/ 0 h 393"/>
                <a:gd name="T2" fmla="*/ 8 w 331"/>
                <a:gd name="T3" fmla="*/ 2 h 393"/>
                <a:gd name="T4" fmla="*/ 11 w 331"/>
                <a:gd name="T5" fmla="*/ 6 h 393"/>
                <a:gd name="T6" fmla="*/ 4 w 331"/>
                <a:gd name="T7" fmla="*/ 13 h 393"/>
                <a:gd name="T8" fmla="*/ 3 w 331"/>
                <a:gd name="T9" fmla="*/ 10 h 393"/>
                <a:gd name="T10" fmla="*/ 0 w 331"/>
                <a:gd name="T11" fmla="*/ 9 h 393"/>
                <a:gd name="T12" fmla="*/ 0 w 331"/>
                <a:gd name="T13" fmla="*/ 0 h 393"/>
                <a:gd name="T14" fmla="*/ 0 w 331"/>
                <a:gd name="T15" fmla="*/ 0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1" h="393">
                  <a:moveTo>
                    <a:pt x="0" y="0"/>
                  </a:moveTo>
                  <a:lnTo>
                    <a:pt x="234" y="48"/>
                  </a:lnTo>
                  <a:lnTo>
                    <a:pt x="331" y="177"/>
                  </a:lnTo>
                  <a:lnTo>
                    <a:pt x="124" y="393"/>
                  </a:lnTo>
                  <a:lnTo>
                    <a:pt x="88" y="304"/>
                  </a:lnTo>
                  <a:lnTo>
                    <a:pt x="0" y="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044" y="3616"/>
              <a:ext cx="186" cy="158"/>
            </a:xfrm>
            <a:custGeom>
              <a:avLst/>
              <a:gdLst>
                <a:gd name="T0" fmla="*/ 2 w 371"/>
                <a:gd name="T1" fmla="*/ 1 h 315"/>
                <a:gd name="T2" fmla="*/ 12 w 371"/>
                <a:gd name="T3" fmla="*/ 0 h 315"/>
                <a:gd name="T4" fmla="*/ 11 w 371"/>
                <a:gd name="T5" fmla="*/ 8 h 315"/>
                <a:gd name="T6" fmla="*/ 9 w 371"/>
                <a:gd name="T7" fmla="*/ 7 h 315"/>
                <a:gd name="T8" fmla="*/ 2 w 371"/>
                <a:gd name="T9" fmla="*/ 10 h 315"/>
                <a:gd name="T10" fmla="*/ 0 w 371"/>
                <a:gd name="T11" fmla="*/ 9 h 315"/>
                <a:gd name="T12" fmla="*/ 2 w 371"/>
                <a:gd name="T13" fmla="*/ 1 h 315"/>
                <a:gd name="T14" fmla="*/ 2 w 371"/>
                <a:gd name="T15" fmla="*/ 1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1" h="315">
                  <a:moveTo>
                    <a:pt x="38" y="2"/>
                  </a:moveTo>
                  <a:lnTo>
                    <a:pt x="371" y="0"/>
                  </a:lnTo>
                  <a:lnTo>
                    <a:pt x="352" y="241"/>
                  </a:lnTo>
                  <a:lnTo>
                    <a:pt x="269" y="224"/>
                  </a:lnTo>
                  <a:lnTo>
                    <a:pt x="34" y="315"/>
                  </a:lnTo>
                  <a:lnTo>
                    <a:pt x="0" y="273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94" y="3532"/>
              <a:ext cx="90" cy="235"/>
            </a:xfrm>
            <a:custGeom>
              <a:avLst/>
              <a:gdLst>
                <a:gd name="T0" fmla="*/ 6 w 180"/>
                <a:gd name="T1" fmla="*/ 7 h 469"/>
                <a:gd name="T2" fmla="*/ 5 w 180"/>
                <a:gd name="T3" fmla="*/ 15 h 469"/>
                <a:gd name="T4" fmla="*/ 0 w 180"/>
                <a:gd name="T5" fmla="*/ 10 h 469"/>
                <a:gd name="T6" fmla="*/ 2 w 180"/>
                <a:gd name="T7" fmla="*/ 0 h 469"/>
                <a:gd name="T8" fmla="*/ 2 w 180"/>
                <a:gd name="T9" fmla="*/ 0 h 469"/>
                <a:gd name="T10" fmla="*/ 6 w 180"/>
                <a:gd name="T11" fmla="*/ 7 h 469"/>
                <a:gd name="T12" fmla="*/ 6 w 180"/>
                <a:gd name="T13" fmla="*/ 7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" h="469">
                  <a:moveTo>
                    <a:pt x="180" y="201"/>
                  </a:moveTo>
                  <a:lnTo>
                    <a:pt x="139" y="469"/>
                  </a:lnTo>
                  <a:lnTo>
                    <a:pt x="0" y="307"/>
                  </a:lnTo>
                  <a:lnTo>
                    <a:pt x="33" y="0"/>
                  </a:lnTo>
                  <a:lnTo>
                    <a:pt x="63" y="0"/>
                  </a:lnTo>
                  <a:lnTo>
                    <a:pt x="180" y="201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77" y="3284"/>
              <a:ext cx="540" cy="667"/>
            </a:xfrm>
            <a:custGeom>
              <a:avLst/>
              <a:gdLst>
                <a:gd name="T0" fmla="*/ 2 w 1079"/>
                <a:gd name="T1" fmla="*/ 6 h 1335"/>
                <a:gd name="T2" fmla="*/ 3 w 1079"/>
                <a:gd name="T3" fmla="*/ 5 h 1335"/>
                <a:gd name="T4" fmla="*/ 4 w 1079"/>
                <a:gd name="T5" fmla="*/ 5 h 1335"/>
                <a:gd name="T6" fmla="*/ 5 w 1079"/>
                <a:gd name="T7" fmla="*/ 5 h 1335"/>
                <a:gd name="T8" fmla="*/ 7 w 1079"/>
                <a:gd name="T9" fmla="*/ 5 h 1335"/>
                <a:gd name="T10" fmla="*/ 9 w 1079"/>
                <a:gd name="T11" fmla="*/ 5 h 1335"/>
                <a:gd name="T12" fmla="*/ 10 w 1079"/>
                <a:gd name="T13" fmla="*/ 6 h 1335"/>
                <a:gd name="T14" fmla="*/ 12 w 1079"/>
                <a:gd name="T15" fmla="*/ 6 h 1335"/>
                <a:gd name="T16" fmla="*/ 13 w 1079"/>
                <a:gd name="T17" fmla="*/ 13 h 1335"/>
                <a:gd name="T18" fmla="*/ 3 w 1079"/>
                <a:gd name="T19" fmla="*/ 15 h 1335"/>
                <a:gd name="T20" fmla="*/ 7 w 1079"/>
                <a:gd name="T21" fmla="*/ 22 h 1335"/>
                <a:gd name="T22" fmla="*/ 8 w 1079"/>
                <a:gd name="T23" fmla="*/ 21 h 1335"/>
                <a:gd name="T24" fmla="*/ 10 w 1079"/>
                <a:gd name="T25" fmla="*/ 21 h 1335"/>
                <a:gd name="T26" fmla="*/ 13 w 1079"/>
                <a:gd name="T27" fmla="*/ 21 h 1335"/>
                <a:gd name="T28" fmla="*/ 16 w 1079"/>
                <a:gd name="T29" fmla="*/ 21 h 1335"/>
                <a:gd name="T30" fmla="*/ 18 w 1079"/>
                <a:gd name="T31" fmla="*/ 21 h 1335"/>
                <a:gd name="T32" fmla="*/ 21 w 1079"/>
                <a:gd name="T33" fmla="*/ 22 h 1335"/>
                <a:gd name="T34" fmla="*/ 22 w 1079"/>
                <a:gd name="T35" fmla="*/ 23 h 1335"/>
                <a:gd name="T36" fmla="*/ 23 w 1079"/>
                <a:gd name="T37" fmla="*/ 31 h 1335"/>
                <a:gd name="T38" fmla="*/ 9 w 1079"/>
                <a:gd name="T39" fmla="*/ 34 h 1335"/>
                <a:gd name="T40" fmla="*/ 17 w 1079"/>
                <a:gd name="T41" fmla="*/ 41 h 1335"/>
                <a:gd name="T42" fmla="*/ 19 w 1079"/>
                <a:gd name="T43" fmla="*/ 41 h 1335"/>
                <a:gd name="T44" fmla="*/ 21 w 1079"/>
                <a:gd name="T45" fmla="*/ 41 h 1335"/>
                <a:gd name="T46" fmla="*/ 24 w 1079"/>
                <a:gd name="T47" fmla="*/ 40 h 1335"/>
                <a:gd name="T48" fmla="*/ 28 w 1079"/>
                <a:gd name="T49" fmla="*/ 39 h 1335"/>
                <a:gd name="T50" fmla="*/ 31 w 1079"/>
                <a:gd name="T51" fmla="*/ 37 h 1335"/>
                <a:gd name="T52" fmla="*/ 33 w 1079"/>
                <a:gd name="T53" fmla="*/ 34 h 1335"/>
                <a:gd name="T54" fmla="*/ 34 w 1079"/>
                <a:gd name="T55" fmla="*/ 31 h 1335"/>
                <a:gd name="T56" fmla="*/ 34 w 1079"/>
                <a:gd name="T57" fmla="*/ 26 h 1335"/>
                <a:gd name="T58" fmla="*/ 26 w 1079"/>
                <a:gd name="T59" fmla="*/ 18 h 1335"/>
                <a:gd name="T60" fmla="*/ 24 w 1079"/>
                <a:gd name="T61" fmla="*/ 18 h 1335"/>
                <a:gd name="T62" fmla="*/ 24 w 1079"/>
                <a:gd name="T63" fmla="*/ 18 h 1335"/>
                <a:gd name="T64" fmla="*/ 23 w 1079"/>
                <a:gd name="T65" fmla="*/ 18 h 1335"/>
                <a:gd name="T66" fmla="*/ 23 w 1079"/>
                <a:gd name="T67" fmla="*/ 17 h 1335"/>
                <a:gd name="T68" fmla="*/ 22 w 1079"/>
                <a:gd name="T69" fmla="*/ 17 h 1335"/>
                <a:gd name="T70" fmla="*/ 22 w 1079"/>
                <a:gd name="T71" fmla="*/ 17 h 1335"/>
                <a:gd name="T72" fmla="*/ 21 w 1079"/>
                <a:gd name="T73" fmla="*/ 17 h 1335"/>
                <a:gd name="T74" fmla="*/ 21 w 1079"/>
                <a:gd name="T75" fmla="*/ 17 h 1335"/>
                <a:gd name="T76" fmla="*/ 21 w 1079"/>
                <a:gd name="T77" fmla="*/ 17 h 1335"/>
                <a:gd name="T78" fmla="*/ 22 w 1079"/>
                <a:gd name="T79" fmla="*/ 16 h 1335"/>
                <a:gd name="T80" fmla="*/ 22 w 1079"/>
                <a:gd name="T81" fmla="*/ 16 h 1335"/>
                <a:gd name="T82" fmla="*/ 23 w 1079"/>
                <a:gd name="T83" fmla="*/ 14 h 1335"/>
                <a:gd name="T84" fmla="*/ 24 w 1079"/>
                <a:gd name="T85" fmla="*/ 13 h 1335"/>
                <a:gd name="T86" fmla="*/ 24 w 1079"/>
                <a:gd name="T87" fmla="*/ 11 h 1335"/>
                <a:gd name="T88" fmla="*/ 23 w 1079"/>
                <a:gd name="T89" fmla="*/ 9 h 1335"/>
                <a:gd name="T90" fmla="*/ 22 w 1079"/>
                <a:gd name="T91" fmla="*/ 6 h 1335"/>
                <a:gd name="T92" fmla="*/ 11 w 1079"/>
                <a:gd name="T93" fmla="*/ 0 h 1335"/>
                <a:gd name="T94" fmla="*/ 2 w 1079"/>
                <a:gd name="T95" fmla="*/ 6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1335">
                  <a:moveTo>
                    <a:pt x="63" y="194"/>
                  </a:moveTo>
                  <a:lnTo>
                    <a:pt x="64" y="193"/>
                  </a:lnTo>
                  <a:lnTo>
                    <a:pt x="71" y="191"/>
                  </a:lnTo>
                  <a:lnTo>
                    <a:pt x="82" y="190"/>
                  </a:lnTo>
                  <a:lnTo>
                    <a:pt x="97" y="189"/>
                  </a:lnTo>
                  <a:lnTo>
                    <a:pt x="113" y="186"/>
                  </a:lnTo>
                  <a:lnTo>
                    <a:pt x="133" y="185"/>
                  </a:lnTo>
                  <a:lnTo>
                    <a:pt x="157" y="185"/>
                  </a:lnTo>
                  <a:lnTo>
                    <a:pt x="182" y="185"/>
                  </a:lnTo>
                  <a:lnTo>
                    <a:pt x="207" y="184"/>
                  </a:lnTo>
                  <a:lnTo>
                    <a:pt x="234" y="185"/>
                  </a:lnTo>
                  <a:lnTo>
                    <a:pt x="261" y="186"/>
                  </a:lnTo>
                  <a:lnTo>
                    <a:pt x="290" y="191"/>
                  </a:lnTo>
                  <a:lnTo>
                    <a:pt x="317" y="195"/>
                  </a:lnTo>
                  <a:lnTo>
                    <a:pt x="343" y="203"/>
                  </a:lnTo>
                  <a:lnTo>
                    <a:pt x="367" y="211"/>
                  </a:lnTo>
                  <a:lnTo>
                    <a:pt x="392" y="225"/>
                  </a:lnTo>
                  <a:lnTo>
                    <a:pt x="400" y="420"/>
                  </a:lnTo>
                  <a:lnTo>
                    <a:pt x="276" y="477"/>
                  </a:lnTo>
                  <a:lnTo>
                    <a:pt x="74" y="486"/>
                  </a:lnTo>
                  <a:lnTo>
                    <a:pt x="214" y="708"/>
                  </a:lnTo>
                  <a:lnTo>
                    <a:pt x="218" y="706"/>
                  </a:lnTo>
                  <a:lnTo>
                    <a:pt x="233" y="703"/>
                  </a:lnTo>
                  <a:lnTo>
                    <a:pt x="253" y="698"/>
                  </a:lnTo>
                  <a:lnTo>
                    <a:pt x="283" y="694"/>
                  </a:lnTo>
                  <a:lnTo>
                    <a:pt x="316" y="689"/>
                  </a:lnTo>
                  <a:lnTo>
                    <a:pt x="354" y="684"/>
                  </a:lnTo>
                  <a:lnTo>
                    <a:pt x="395" y="681"/>
                  </a:lnTo>
                  <a:lnTo>
                    <a:pt x="440" y="681"/>
                  </a:lnTo>
                  <a:lnTo>
                    <a:pt x="483" y="681"/>
                  </a:lnTo>
                  <a:lnTo>
                    <a:pt x="527" y="684"/>
                  </a:lnTo>
                  <a:lnTo>
                    <a:pt x="569" y="690"/>
                  </a:lnTo>
                  <a:lnTo>
                    <a:pt x="610" y="703"/>
                  </a:lnTo>
                  <a:lnTo>
                    <a:pt x="644" y="717"/>
                  </a:lnTo>
                  <a:lnTo>
                    <a:pt x="676" y="739"/>
                  </a:lnTo>
                  <a:lnTo>
                    <a:pt x="699" y="766"/>
                  </a:lnTo>
                  <a:lnTo>
                    <a:pt x="718" y="799"/>
                  </a:lnTo>
                  <a:lnTo>
                    <a:pt x="713" y="1002"/>
                  </a:lnTo>
                  <a:lnTo>
                    <a:pt x="544" y="1114"/>
                  </a:lnTo>
                  <a:lnTo>
                    <a:pt x="272" y="1111"/>
                  </a:lnTo>
                  <a:lnTo>
                    <a:pt x="529" y="1335"/>
                  </a:lnTo>
                  <a:lnTo>
                    <a:pt x="535" y="1335"/>
                  </a:lnTo>
                  <a:lnTo>
                    <a:pt x="552" y="1333"/>
                  </a:lnTo>
                  <a:lnTo>
                    <a:pt x="580" y="1328"/>
                  </a:lnTo>
                  <a:lnTo>
                    <a:pt x="618" y="1326"/>
                  </a:lnTo>
                  <a:lnTo>
                    <a:pt x="660" y="1318"/>
                  </a:lnTo>
                  <a:lnTo>
                    <a:pt x="709" y="1308"/>
                  </a:lnTo>
                  <a:lnTo>
                    <a:pt x="761" y="1294"/>
                  </a:lnTo>
                  <a:lnTo>
                    <a:pt x="814" y="1277"/>
                  </a:lnTo>
                  <a:lnTo>
                    <a:pt x="865" y="1256"/>
                  </a:lnTo>
                  <a:lnTo>
                    <a:pt x="916" y="1229"/>
                  </a:lnTo>
                  <a:lnTo>
                    <a:pt x="962" y="1197"/>
                  </a:lnTo>
                  <a:lnTo>
                    <a:pt x="1004" y="1160"/>
                  </a:lnTo>
                  <a:lnTo>
                    <a:pt x="1037" y="1115"/>
                  </a:lnTo>
                  <a:lnTo>
                    <a:pt x="1063" y="1064"/>
                  </a:lnTo>
                  <a:lnTo>
                    <a:pt x="1078" y="1007"/>
                  </a:lnTo>
                  <a:lnTo>
                    <a:pt x="1079" y="942"/>
                  </a:lnTo>
                  <a:lnTo>
                    <a:pt x="1064" y="835"/>
                  </a:lnTo>
                  <a:lnTo>
                    <a:pt x="974" y="680"/>
                  </a:lnTo>
                  <a:lnTo>
                    <a:pt x="823" y="590"/>
                  </a:lnTo>
                  <a:lnTo>
                    <a:pt x="758" y="583"/>
                  </a:lnTo>
                  <a:lnTo>
                    <a:pt x="754" y="582"/>
                  </a:lnTo>
                  <a:lnTo>
                    <a:pt x="748" y="581"/>
                  </a:lnTo>
                  <a:lnTo>
                    <a:pt x="744" y="578"/>
                  </a:lnTo>
                  <a:lnTo>
                    <a:pt x="739" y="577"/>
                  </a:lnTo>
                  <a:lnTo>
                    <a:pt x="732" y="577"/>
                  </a:lnTo>
                  <a:lnTo>
                    <a:pt x="727" y="576"/>
                  </a:lnTo>
                  <a:lnTo>
                    <a:pt x="718" y="573"/>
                  </a:lnTo>
                  <a:lnTo>
                    <a:pt x="712" y="570"/>
                  </a:lnTo>
                  <a:lnTo>
                    <a:pt x="702" y="569"/>
                  </a:lnTo>
                  <a:lnTo>
                    <a:pt x="694" y="568"/>
                  </a:lnTo>
                  <a:lnTo>
                    <a:pt x="683" y="565"/>
                  </a:lnTo>
                  <a:lnTo>
                    <a:pt x="674" y="564"/>
                  </a:lnTo>
                  <a:lnTo>
                    <a:pt x="661" y="563"/>
                  </a:lnTo>
                  <a:lnTo>
                    <a:pt x="652" y="563"/>
                  </a:lnTo>
                  <a:lnTo>
                    <a:pt x="652" y="560"/>
                  </a:lnTo>
                  <a:lnTo>
                    <a:pt x="655" y="558"/>
                  </a:lnTo>
                  <a:lnTo>
                    <a:pt x="661" y="553"/>
                  </a:lnTo>
                  <a:lnTo>
                    <a:pt x="671" y="546"/>
                  </a:lnTo>
                  <a:lnTo>
                    <a:pt x="680" y="537"/>
                  </a:lnTo>
                  <a:lnTo>
                    <a:pt x="691" y="526"/>
                  </a:lnTo>
                  <a:lnTo>
                    <a:pt x="704" y="512"/>
                  </a:lnTo>
                  <a:lnTo>
                    <a:pt x="716" y="496"/>
                  </a:lnTo>
                  <a:lnTo>
                    <a:pt x="725" y="477"/>
                  </a:lnTo>
                  <a:lnTo>
                    <a:pt x="732" y="454"/>
                  </a:lnTo>
                  <a:lnTo>
                    <a:pt x="738" y="430"/>
                  </a:lnTo>
                  <a:lnTo>
                    <a:pt x="740" y="405"/>
                  </a:lnTo>
                  <a:lnTo>
                    <a:pt x="739" y="373"/>
                  </a:lnTo>
                  <a:lnTo>
                    <a:pt x="735" y="340"/>
                  </a:lnTo>
                  <a:lnTo>
                    <a:pt x="725" y="304"/>
                  </a:lnTo>
                  <a:lnTo>
                    <a:pt x="712" y="264"/>
                  </a:lnTo>
                  <a:lnTo>
                    <a:pt x="689" y="203"/>
                  </a:lnTo>
                  <a:lnTo>
                    <a:pt x="504" y="64"/>
                  </a:lnTo>
                  <a:lnTo>
                    <a:pt x="335" y="0"/>
                  </a:lnTo>
                  <a:lnTo>
                    <a:pt x="0" y="21"/>
                  </a:lnTo>
                  <a:lnTo>
                    <a:pt x="63" y="194"/>
                  </a:lnTo>
                  <a:close/>
                </a:path>
              </a:pathLst>
            </a:custGeom>
            <a:solidFill>
              <a:srgbClr val="EA6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470" y="2805"/>
              <a:ext cx="597" cy="150"/>
            </a:xfrm>
            <a:custGeom>
              <a:avLst/>
              <a:gdLst>
                <a:gd name="T0" fmla="*/ 0 w 1195"/>
                <a:gd name="T1" fmla="*/ 4 h 300"/>
                <a:gd name="T2" fmla="*/ 13 w 1195"/>
                <a:gd name="T3" fmla="*/ 3 h 300"/>
                <a:gd name="T4" fmla="*/ 31 w 1195"/>
                <a:gd name="T5" fmla="*/ 0 h 300"/>
                <a:gd name="T6" fmla="*/ 37 w 1195"/>
                <a:gd name="T7" fmla="*/ 5 h 300"/>
                <a:gd name="T8" fmla="*/ 37 w 1195"/>
                <a:gd name="T9" fmla="*/ 6 h 300"/>
                <a:gd name="T10" fmla="*/ 0 w 1195"/>
                <a:gd name="T11" fmla="*/ 10 h 300"/>
                <a:gd name="T12" fmla="*/ 0 w 1195"/>
                <a:gd name="T13" fmla="*/ 4 h 300"/>
                <a:gd name="T14" fmla="*/ 0 w 1195"/>
                <a:gd name="T15" fmla="*/ 4 h 3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5" h="300">
                  <a:moveTo>
                    <a:pt x="31" y="107"/>
                  </a:moveTo>
                  <a:lnTo>
                    <a:pt x="416" y="83"/>
                  </a:lnTo>
                  <a:lnTo>
                    <a:pt x="1016" y="0"/>
                  </a:lnTo>
                  <a:lnTo>
                    <a:pt x="1195" y="129"/>
                  </a:lnTo>
                  <a:lnTo>
                    <a:pt x="1191" y="170"/>
                  </a:lnTo>
                  <a:lnTo>
                    <a:pt x="0" y="300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FF0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638" y="2726"/>
              <a:ext cx="141" cy="206"/>
            </a:xfrm>
            <a:custGeom>
              <a:avLst/>
              <a:gdLst>
                <a:gd name="T0" fmla="*/ 0 w 281"/>
                <a:gd name="T1" fmla="*/ 0 h 412"/>
                <a:gd name="T2" fmla="*/ 3 w 281"/>
                <a:gd name="T3" fmla="*/ 9 h 412"/>
                <a:gd name="T4" fmla="*/ 9 w 281"/>
                <a:gd name="T5" fmla="*/ 13 h 412"/>
                <a:gd name="T6" fmla="*/ 6 w 281"/>
                <a:gd name="T7" fmla="*/ 1 h 412"/>
                <a:gd name="T8" fmla="*/ 0 w 281"/>
                <a:gd name="T9" fmla="*/ 0 h 412"/>
                <a:gd name="T10" fmla="*/ 0 w 281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412">
                  <a:moveTo>
                    <a:pt x="0" y="0"/>
                  </a:moveTo>
                  <a:lnTo>
                    <a:pt x="72" y="262"/>
                  </a:lnTo>
                  <a:lnTo>
                    <a:pt x="281" y="412"/>
                  </a:lnTo>
                  <a:lnTo>
                    <a:pt x="18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612" y="2743"/>
              <a:ext cx="253" cy="260"/>
            </a:xfrm>
            <a:custGeom>
              <a:avLst/>
              <a:gdLst>
                <a:gd name="T0" fmla="*/ 0 w 507"/>
                <a:gd name="T1" fmla="*/ 11 h 522"/>
                <a:gd name="T2" fmla="*/ 8 w 507"/>
                <a:gd name="T3" fmla="*/ 10 h 522"/>
                <a:gd name="T4" fmla="*/ 7 w 507"/>
                <a:gd name="T5" fmla="*/ 1 h 522"/>
                <a:gd name="T6" fmla="*/ 12 w 507"/>
                <a:gd name="T7" fmla="*/ 0 h 522"/>
                <a:gd name="T8" fmla="*/ 15 w 507"/>
                <a:gd name="T9" fmla="*/ 14 h 522"/>
                <a:gd name="T10" fmla="*/ 1 w 507"/>
                <a:gd name="T11" fmla="*/ 16 h 522"/>
                <a:gd name="T12" fmla="*/ 0 w 507"/>
                <a:gd name="T13" fmla="*/ 11 h 522"/>
                <a:gd name="T14" fmla="*/ 0 w 507"/>
                <a:gd name="T15" fmla="*/ 11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22">
                  <a:moveTo>
                    <a:pt x="0" y="375"/>
                  </a:moveTo>
                  <a:lnTo>
                    <a:pt x="285" y="343"/>
                  </a:lnTo>
                  <a:lnTo>
                    <a:pt x="236" y="56"/>
                  </a:lnTo>
                  <a:lnTo>
                    <a:pt x="394" y="0"/>
                  </a:lnTo>
                  <a:lnTo>
                    <a:pt x="507" y="449"/>
                  </a:lnTo>
                  <a:lnTo>
                    <a:pt x="40" y="522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763" y="2877"/>
              <a:ext cx="304" cy="372"/>
            </a:xfrm>
            <a:custGeom>
              <a:avLst/>
              <a:gdLst>
                <a:gd name="T0" fmla="*/ 0 w 608"/>
                <a:gd name="T1" fmla="*/ 9 h 744"/>
                <a:gd name="T2" fmla="*/ 2 w 608"/>
                <a:gd name="T3" fmla="*/ 21 h 744"/>
                <a:gd name="T4" fmla="*/ 10 w 608"/>
                <a:gd name="T5" fmla="*/ 24 h 744"/>
                <a:gd name="T6" fmla="*/ 9 w 608"/>
                <a:gd name="T7" fmla="*/ 7 h 744"/>
                <a:gd name="T8" fmla="*/ 19 w 608"/>
                <a:gd name="T9" fmla="*/ 5 h 744"/>
                <a:gd name="T10" fmla="*/ 19 w 608"/>
                <a:gd name="T11" fmla="*/ 0 h 744"/>
                <a:gd name="T12" fmla="*/ 6 w 608"/>
                <a:gd name="T13" fmla="*/ 2 h 744"/>
                <a:gd name="T14" fmla="*/ 5 w 608"/>
                <a:gd name="T15" fmla="*/ 8 h 744"/>
                <a:gd name="T16" fmla="*/ 0 w 608"/>
                <a:gd name="T17" fmla="*/ 9 h 744"/>
                <a:gd name="T18" fmla="*/ 0 w 608"/>
                <a:gd name="T19" fmla="*/ 9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8" h="744">
                  <a:moveTo>
                    <a:pt x="0" y="285"/>
                  </a:moveTo>
                  <a:lnTo>
                    <a:pt x="42" y="664"/>
                  </a:lnTo>
                  <a:lnTo>
                    <a:pt x="297" y="744"/>
                  </a:lnTo>
                  <a:lnTo>
                    <a:pt x="273" y="221"/>
                  </a:lnTo>
                  <a:lnTo>
                    <a:pt x="608" y="152"/>
                  </a:lnTo>
                  <a:lnTo>
                    <a:pt x="604" y="0"/>
                  </a:lnTo>
                  <a:lnTo>
                    <a:pt x="168" y="54"/>
                  </a:lnTo>
                  <a:lnTo>
                    <a:pt x="155" y="23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640" y="2729"/>
              <a:ext cx="425" cy="543"/>
            </a:xfrm>
            <a:custGeom>
              <a:avLst/>
              <a:gdLst>
                <a:gd name="T0" fmla="*/ 10 w 849"/>
                <a:gd name="T1" fmla="*/ 2 h 1086"/>
                <a:gd name="T2" fmla="*/ 12 w 849"/>
                <a:gd name="T3" fmla="*/ 15 h 1086"/>
                <a:gd name="T4" fmla="*/ 0 w 849"/>
                <a:gd name="T5" fmla="*/ 16 h 1086"/>
                <a:gd name="T6" fmla="*/ 2 w 849"/>
                <a:gd name="T7" fmla="*/ 20 h 1086"/>
                <a:gd name="T8" fmla="*/ 13 w 849"/>
                <a:gd name="T9" fmla="*/ 19 h 1086"/>
                <a:gd name="T10" fmla="*/ 15 w 849"/>
                <a:gd name="T11" fmla="*/ 33 h 1086"/>
                <a:gd name="T12" fmla="*/ 20 w 849"/>
                <a:gd name="T13" fmla="*/ 34 h 1086"/>
                <a:gd name="T14" fmla="*/ 18 w 849"/>
                <a:gd name="T15" fmla="*/ 18 h 1086"/>
                <a:gd name="T16" fmla="*/ 27 w 849"/>
                <a:gd name="T17" fmla="*/ 16 h 1086"/>
                <a:gd name="T18" fmla="*/ 27 w 849"/>
                <a:gd name="T19" fmla="*/ 12 h 1086"/>
                <a:gd name="T20" fmla="*/ 17 w 849"/>
                <a:gd name="T21" fmla="*/ 14 h 1086"/>
                <a:gd name="T22" fmla="*/ 15 w 849"/>
                <a:gd name="T23" fmla="*/ 1 h 1086"/>
                <a:gd name="T24" fmla="*/ 12 w 849"/>
                <a:gd name="T25" fmla="*/ 0 h 1086"/>
                <a:gd name="T26" fmla="*/ 10 w 849"/>
                <a:gd name="T27" fmla="*/ 2 h 1086"/>
                <a:gd name="T28" fmla="*/ 10 w 849"/>
                <a:gd name="T29" fmla="*/ 2 h 1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49" h="1086">
                  <a:moveTo>
                    <a:pt x="317" y="37"/>
                  </a:moveTo>
                  <a:lnTo>
                    <a:pt x="374" y="452"/>
                  </a:lnTo>
                  <a:lnTo>
                    <a:pt x="0" y="511"/>
                  </a:lnTo>
                  <a:lnTo>
                    <a:pt x="34" y="634"/>
                  </a:lnTo>
                  <a:lnTo>
                    <a:pt x="391" y="585"/>
                  </a:lnTo>
                  <a:lnTo>
                    <a:pt x="464" y="1045"/>
                  </a:lnTo>
                  <a:lnTo>
                    <a:pt x="617" y="1086"/>
                  </a:lnTo>
                  <a:lnTo>
                    <a:pt x="552" y="554"/>
                  </a:lnTo>
                  <a:lnTo>
                    <a:pt x="842" y="504"/>
                  </a:lnTo>
                  <a:lnTo>
                    <a:pt x="849" y="378"/>
                  </a:lnTo>
                  <a:lnTo>
                    <a:pt x="518" y="424"/>
                  </a:lnTo>
                  <a:lnTo>
                    <a:pt x="473" y="21"/>
                  </a:lnTo>
                  <a:lnTo>
                    <a:pt x="370" y="0"/>
                  </a:lnTo>
                  <a:lnTo>
                    <a:pt x="317" y="37"/>
                  </a:lnTo>
                  <a:close/>
                </a:path>
              </a:pathLst>
            </a:custGeom>
            <a:solidFill>
              <a:srgbClr val="198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638" y="2678"/>
              <a:ext cx="249" cy="109"/>
            </a:xfrm>
            <a:custGeom>
              <a:avLst/>
              <a:gdLst>
                <a:gd name="T0" fmla="*/ 0 w 496"/>
                <a:gd name="T1" fmla="*/ 4 h 218"/>
                <a:gd name="T2" fmla="*/ 6 w 496"/>
                <a:gd name="T3" fmla="*/ 7 h 218"/>
                <a:gd name="T4" fmla="*/ 16 w 496"/>
                <a:gd name="T5" fmla="*/ 5 h 218"/>
                <a:gd name="T6" fmla="*/ 11 w 496"/>
                <a:gd name="T7" fmla="*/ 0 h 218"/>
                <a:gd name="T8" fmla="*/ 0 w 496"/>
                <a:gd name="T9" fmla="*/ 4 h 218"/>
                <a:gd name="T10" fmla="*/ 0 w 496"/>
                <a:gd name="T11" fmla="*/ 4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6" h="218">
                  <a:moveTo>
                    <a:pt x="0" y="102"/>
                  </a:moveTo>
                  <a:lnTo>
                    <a:pt x="186" y="218"/>
                  </a:lnTo>
                  <a:lnTo>
                    <a:pt x="496" y="136"/>
                  </a:lnTo>
                  <a:lnTo>
                    <a:pt x="32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2631" y="3278"/>
              <a:ext cx="111" cy="127"/>
            </a:xfrm>
            <a:custGeom>
              <a:avLst/>
              <a:gdLst>
                <a:gd name="T0" fmla="*/ 0 w 220"/>
                <a:gd name="T1" fmla="*/ 0 h 254"/>
                <a:gd name="T2" fmla="*/ 7 w 220"/>
                <a:gd name="T3" fmla="*/ 1 h 254"/>
                <a:gd name="T4" fmla="*/ 7 w 220"/>
                <a:gd name="T5" fmla="*/ 6 h 254"/>
                <a:gd name="T6" fmla="*/ 5 w 220"/>
                <a:gd name="T7" fmla="*/ 7 h 254"/>
                <a:gd name="T8" fmla="*/ 1 w 220"/>
                <a:gd name="T9" fmla="*/ 8 h 254"/>
                <a:gd name="T10" fmla="*/ 0 w 220"/>
                <a:gd name="T11" fmla="*/ 0 h 254"/>
                <a:gd name="T12" fmla="*/ 0 w 220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254">
                  <a:moveTo>
                    <a:pt x="0" y="0"/>
                  </a:moveTo>
                  <a:lnTo>
                    <a:pt x="220" y="24"/>
                  </a:lnTo>
                  <a:lnTo>
                    <a:pt x="205" y="189"/>
                  </a:lnTo>
                  <a:lnTo>
                    <a:pt x="151" y="194"/>
                  </a:lnTo>
                  <a:lnTo>
                    <a:pt x="9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2655" y="3284"/>
              <a:ext cx="116" cy="101"/>
            </a:xfrm>
            <a:custGeom>
              <a:avLst/>
              <a:gdLst>
                <a:gd name="T0" fmla="*/ 0 w 231"/>
                <a:gd name="T1" fmla="*/ 1 h 203"/>
                <a:gd name="T2" fmla="*/ 5 w 231"/>
                <a:gd name="T3" fmla="*/ 5 h 203"/>
                <a:gd name="T4" fmla="*/ 8 w 231"/>
                <a:gd name="T5" fmla="*/ 6 h 203"/>
                <a:gd name="T6" fmla="*/ 6 w 231"/>
                <a:gd name="T7" fmla="*/ 0 h 203"/>
                <a:gd name="T8" fmla="*/ 0 w 231"/>
                <a:gd name="T9" fmla="*/ 1 h 203"/>
                <a:gd name="T10" fmla="*/ 0 w 231"/>
                <a:gd name="T11" fmla="*/ 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1" h="203">
                  <a:moveTo>
                    <a:pt x="0" y="46"/>
                  </a:moveTo>
                  <a:lnTo>
                    <a:pt x="144" y="175"/>
                  </a:lnTo>
                  <a:lnTo>
                    <a:pt x="231" y="203"/>
                  </a:lnTo>
                  <a:lnTo>
                    <a:pt x="19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793" y="3217"/>
              <a:ext cx="224" cy="321"/>
            </a:xfrm>
            <a:custGeom>
              <a:avLst/>
              <a:gdLst>
                <a:gd name="T0" fmla="*/ 0 w 449"/>
                <a:gd name="T1" fmla="*/ 0 h 643"/>
                <a:gd name="T2" fmla="*/ 7 w 449"/>
                <a:gd name="T3" fmla="*/ 2 h 643"/>
                <a:gd name="T4" fmla="*/ 11 w 449"/>
                <a:gd name="T5" fmla="*/ 4 h 643"/>
                <a:gd name="T6" fmla="*/ 14 w 449"/>
                <a:gd name="T7" fmla="*/ 13 h 643"/>
                <a:gd name="T8" fmla="*/ 13 w 449"/>
                <a:gd name="T9" fmla="*/ 20 h 643"/>
                <a:gd name="T10" fmla="*/ 2 w 449"/>
                <a:gd name="T11" fmla="*/ 16 h 643"/>
                <a:gd name="T12" fmla="*/ 0 w 449"/>
                <a:gd name="T13" fmla="*/ 0 h 643"/>
                <a:gd name="T14" fmla="*/ 0 w 449"/>
                <a:gd name="T15" fmla="*/ 0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9" h="643">
                  <a:moveTo>
                    <a:pt x="0" y="0"/>
                  </a:moveTo>
                  <a:lnTo>
                    <a:pt x="252" y="74"/>
                  </a:lnTo>
                  <a:lnTo>
                    <a:pt x="376" y="157"/>
                  </a:lnTo>
                  <a:lnTo>
                    <a:pt x="449" y="419"/>
                  </a:lnTo>
                  <a:lnTo>
                    <a:pt x="436" y="643"/>
                  </a:lnTo>
                  <a:lnTo>
                    <a:pt x="70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2495" y="3440"/>
              <a:ext cx="524" cy="515"/>
            </a:xfrm>
            <a:custGeom>
              <a:avLst/>
              <a:gdLst>
                <a:gd name="T0" fmla="*/ 24 w 1047"/>
                <a:gd name="T1" fmla="*/ 0 h 1031"/>
                <a:gd name="T2" fmla="*/ 33 w 1047"/>
                <a:gd name="T3" fmla="*/ 4 h 1031"/>
                <a:gd name="T4" fmla="*/ 27 w 1047"/>
                <a:gd name="T5" fmla="*/ 10 h 1031"/>
                <a:gd name="T6" fmla="*/ 18 w 1047"/>
                <a:gd name="T7" fmla="*/ 15 h 1031"/>
                <a:gd name="T8" fmla="*/ 20 w 1047"/>
                <a:gd name="T9" fmla="*/ 16 h 1031"/>
                <a:gd name="T10" fmla="*/ 26 w 1047"/>
                <a:gd name="T11" fmla="*/ 17 h 1031"/>
                <a:gd name="T12" fmla="*/ 24 w 1047"/>
                <a:gd name="T13" fmla="*/ 26 h 1031"/>
                <a:gd name="T14" fmla="*/ 10 w 1047"/>
                <a:gd name="T15" fmla="*/ 32 h 1031"/>
                <a:gd name="T16" fmla="*/ 0 w 1047"/>
                <a:gd name="T17" fmla="*/ 15 h 1031"/>
                <a:gd name="T18" fmla="*/ 24 w 1047"/>
                <a:gd name="T19" fmla="*/ 0 h 1031"/>
                <a:gd name="T20" fmla="*/ 24 w 1047"/>
                <a:gd name="T21" fmla="*/ 0 h 10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1031">
                  <a:moveTo>
                    <a:pt x="739" y="0"/>
                  </a:moveTo>
                  <a:lnTo>
                    <a:pt x="1047" y="158"/>
                  </a:lnTo>
                  <a:lnTo>
                    <a:pt x="842" y="339"/>
                  </a:lnTo>
                  <a:lnTo>
                    <a:pt x="571" y="496"/>
                  </a:lnTo>
                  <a:lnTo>
                    <a:pt x="630" y="528"/>
                  </a:lnTo>
                  <a:lnTo>
                    <a:pt x="812" y="564"/>
                  </a:lnTo>
                  <a:lnTo>
                    <a:pt x="763" y="860"/>
                  </a:lnTo>
                  <a:lnTo>
                    <a:pt x="306" y="1031"/>
                  </a:lnTo>
                  <a:lnTo>
                    <a:pt x="0" y="504"/>
                  </a:lnTo>
                  <a:lnTo>
                    <a:pt x="739" y="0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2527" y="3691"/>
              <a:ext cx="377" cy="63"/>
            </a:xfrm>
            <a:custGeom>
              <a:avLst/>
              <a:gdLst>
                <a:gd name="T0" fmla="*/ 11 w 752"/>
                <a:gd name="T1" fmla="*/ 4 h 125"/>
                <a:gd name="T2" fmla="*/ 24 w 752"/>
                <a:gd name="T3" fmla="*/ 3 h 125"/>
                <a:gd name="T4" fmla="*/ 16 w 752"/>
                <a:gd name="T5" fmla="*/ 0 h 125"/>
                <a:gd name="T6" fmla="*/ 0 w 752"/>
                <a:gd name="T7" fmla="*/ 1 h 125"/>
                <a:gd name="T8" fmla="*/ 11 w 752"/>
                <a:gd name="T9" fmla="*/ 4 h 125"/>
                <a:gd name="T10" fmla="*/ 11 w 752"/>
                <a:gd name="T11" fmla="*/ 4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2" h="125">
                  <a:moveTo>
                    <a:pt x="351" y="125"/>
                  </a:moveTo>
                  <a:lnTo>
                    <a:pt x="752" y="67"/>
                  </a:lnTo>
                  <a:lnTo>
                    <a:pt x="490" y="0"/>
                  </a:lnTo>
                  <a:lnTo>
                    <a:pt x="0" y="22"/>
                  </a:lnTo>
                  <a:lnTo>
                    <a:pt x="351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2285" y="3204"/>
              <a:ext cx="598" cy="737"/>
            </a:xfrm>
            <a:custGeom>
              <a:avLst/>
              <a:gdLst>
                <a:gd name="T0" fmla="*/ 32 w 1197"/>
                <a:gd name="T1" fmla="*/ 2 h 1474"/>
                <a:gd name="T2" fmla="*/ 33 w 1197"/>
                <a:gd name="T3" fmla="*/ 2 h 1474"/>
                <a:gd name="T4" fmla="*/ 33 w 1197"/>
                <a:gd name="T5" fmla="*/ 2 h 1474"/>
                <a:gd name="T6" fmla="*/ 34 w 1197"/>
                <a:gd name="T7" fmla="*/ 3 h 1474"/>
                <a:gd name="T8" fmla="*/ 34 w 1197"/>
                <a:gd name="T9" fmla="*/ 4 h 1474"/>
                <a:gd name="T10" fmla="*/ 35 w 1197"/>
                <a:gd name="T11" fmla="*/ 4 h 1474"/>
                <a:gd name="T12" fmla="*/ 35 w 1197"/>
                <a:gd name="T13" fmla="*/ 5 h 1474"/>
                <a:gd name="T14" fmla="*/ 35 w 1197"/>
                <a:gd name="T15" fmla="*/ 6 h 1474"/>
                <a:gd name="T16" fmla="*/ 36 w 1197"/>
                <a:gd name="T17" fmla="*/ 7 h 1474"/>
                <a:gd name="T18" fmla="*/ 36 w 1197"/>
                <a:gd name="T19" fmla="*/ 8 h 1474"/>
                <a:gd name="T20" fmla="*/ 37 w 1197"/>
                <a:gd name="T21" fmla="*/ 9 h 1474"/>
                <a:gd name="T22" fmla="*/ 37 w 1197"/>
                <a:gd name="T23" fmla="*/ 10 h 1474"/>
                <a:gd name="T24" fmla="*/ 37 w 1197"/>
                <a:gd name="T25" fmla="*/ 12 h 1474"/>
                <a:gd name="T26" fmla="*/ 37 w 1197"/>
                <a:gd name="T27" fmla="*/ 13 h 1474"/>
                <a:gd name="T28" fmla="*/ 37 w 1197"/>
                <a:gd name="T29" fmla="*/ 14 h 1474"/>
                <a:gd name="T30" fmla="*/ 37 w 1197"/>
                <a:gd name="T31" fmla="*/ 15 h 1474"/>
                <a:gd name="T32" fmla="*/ 37 w 1197"/>
                <a:gd name="T33" fmla="*/ 17 h 1474"/>
                <a:gd name="T34" fmla="*/ 36 w 1197"/>
                <a:gd name="T35" fmla="*/ 18 h 1474"/>
                <a:gd name="T36" fmla="*/ 36 w 1197"/>
                <a:gd name="T37" fmla="*/ 19 h 1474"/>
                <a:gd name="T38" fmla="*/ 35 w 1197"/>
                <a:gd name="T39" fmla="*/ 20 h 1474"/>
                <a:gd name="T40" fmla="*/ 35 w 1197"/>
                <a:gd name="T41" fmla="*/ 21 h 1474"/>
                <a:gd name="T42" fmla="*/ 34 w 1197"/>
                <a:gd name="T43" fmla="*/ 22 h 1474"/>
                <a:gd name="T44" fmla="*/ 33 w 1197"/>
                <a:gd name="T45" fmla="*/ 23 h 1474"/>
                <a:gd name="T46" fmla="*/ 32 w 1197"/>
                <a:gd name="T47" fmla="*/ 24 h 1474"/>
                <a:gd name="T48" fmla="*/ 31 w 1197"/>
                <a:gd name="T49" fmla="*/ 25 h 1474"/>
                <a:gd name="T50" fmla="*/ 30 w 1197"/>
                <a:gd name="T51" fmla="*/ 26 h 1474"/>
                <a:gd name="T52" fmla="*/ 28 w 1197"/>
                <a:gd name="T53" fmla="*/ 27 h 1474"/>
                <a:gd name="T54" fmla="*/ 27 w 1197"/>
                <a:gd name="T55" fmla="*/ 28 h 1474"/>
                <a:gd name="T56" fmla="*/ 25 w 1197"/>
                <a:gd name="T57" fmla="*/ 29 h 1474"/>
                <a:gd name="T58" fmla="*/ 23 w 1197"/>
                <a:gd name="T59" fmla="*/ 29 h 1474"/>
                <a:gd name="T60" fmla="*/ 22 w 1197"/>
                <a:gd name="T61" fmla="*/ 30 h 1474"/>
                <a:gd name="T62" fmla="*/ 19 w 1197"/>
                <a:gd name="T63" fmla="*/ 31 h 1474"/>
                <a:gd name="T64" fmla="*/ 17 w 1197"/>
                <a:gd name="T65" fmla="*/ 31 h 1474"/>
                <a:gd name="T66" fmla="*/ 26 w 1197"/>
                <a:gd name="T67" fmla="*/ 35 h 1474"/>
                <a:gd name="T68" fmla="*/ 22 w 1197"/>
                <a:gd name="T69" fmla="*/ 47 h 1474"/>
                <a:gd name="T70" fmla="*/ 0 w 1197"/>
                <a:gd name="T71" fmla="*/ 27 h 1474"/>
                <a:gd name="T72" fmla="*/ 19 w 1197"/>
                <a:gd name="T73" fmla="*/ 22 h 1474"/>
                <a:gd name="T74" fmla="*/ 26 w 1197"/>
                <a:gd name="T75" fmla="*/ 17 h 1474"/>
                <a:gd name="T76" fmla="*/ 28 w 1197"/>
                <a:gd name="T77" fmla="*/ 12 h 1474"/>
                <a:gd name="T78" fmla="*/ 28 w 1197"/>
                <a:gd name="T79" fmla="*/ 12 h 1474"/>
                <a:gd name="T80" fmla="*/ 28 w 1197"/>
                <a:gd name="T81" fmla="*/ 11 h 1474"/>
                <a:gd name="T82" fmla="*/ 28 w 1197"/>
                <a:gd name="T83" fmla="*/ 11 h 1474"/>
                <a:gd name="T84" fmla="*/ 28 w 1197"/>
                <a:gd name="T85" fmla="*/ 11 h 1474"/>
                <a:gd name="T86" fmla="*/ 28 w 1197"/>
                <a:gd name="T87" fmla="*/ 10 h 1474"/>
                <a:gd name="T88" fmla="*/ 28 w 1197"/>
                <a:gd name="T89" fmla="*/ 10 h 1474"/>
                <a:gd name="T90" fmla="*/ 28 w 1197"/>
                <a:gd name="T91" fmla="*/ 9 h 1474"/>
                <a:gd name="T92" fmla="*/ 28 w 1197"/>
                <a:gd name="T93" fmla="*/ 9 h 1474"/>
                <a:gd name="T94" fmla="*/ 28 w 1197"/>
                <a:gd name="T95" fmla="*/ 8 h 1474"/>
                <a:gd name="T96" fmla="*/ 27 w 1197"/>
                <a:gd name="T97" fmla="*/ 8 h 1474"/>
                <a:gd name="T98" fmla="*/ 27 w 1197"/>
                <a:gd name="T99" fmla="*/ 7 h 1474"/>
                <a:gd name="T100" fmla="*/ 26 w 1197"/>
                <a:gd name="T101" fmla="*/ 7 h 1474"/>
                <a:gd name="T102" fmla="*/ 25 w 1197"/>
                <a:gd name="T103" fmla="*/ 7 h 1474"/>
                <a:gd name="T104" fmla="*/ 25 w 1197"/>
                <a:gd name="T105" fmla="*/ 7 h 1474"/>
                <a:gd name="T106" fmla="*/ 23 w 1197"/>
                <a:gd name="T107" fmla="*/ 7 h 1474"/>
                <a:gd name="T108" fmla="*/ 22 w 1197"/>
                <a:gd name="T109" fmla="*/ 7 h 1474"/>
                <a:gd name="T110" fmla="*/ 22 w 1197"/>
                <a:gd name="T111" fmla="*/ 0 h 1474"/>
                <a:gd name="T112" fmla="*/ 32 w 1197"/>
                <a:gd name="T113" fmla="*/ 2 h 1474"/>
                <a:gd name="T114" fmla="*/ 32 w 1197"/>
                <a:gd name="T115" fmla="*/ 2 h 14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7" h="1474">
                  <a:moveTo>
                    <a:pt x="1042" y="37"/>
                  </a:moveTo>
                  <a:lnTo>
                    <a:pt x="1056" y="46"/>
                  </a:lnTo>
                  <a:lnTo>
                    <a:pt x="1074" y="59"/>
                  </a:lnTo>
                  <a:lnTo>
                    <a:pt x="1090" y="75"/>
                  </a:lnTo>
                  <a:lnTo>
                    <a:pt x="1106" y="97"/>
                  </a:lnTo>
                  <a:lnTo>
                    <a:pt x="1121" y="120"/>
                  </a:lnTo>
                  <a:lnTo>
                    <a:pt x="1137" y="147"/>
                  </a:lnTo>
                  <a:lnTo>
                    <a:pt x="1151" y="176"/>
                  </a:lnTo>
                  <a:lnTo>
                    <a:pt x="1165" y="209"/>
                  </a:lnTo>
                  <a:lnTo>
                    <a:pt x="1174" y="242"/>
                  </a:lnTo>
                  <a:lnTo>
                    <a:pt x="1185" y="278"/>
                  </a:lnTo>
                  <a:lnTo>
                    <a:pt x="1192" y="315"/>
                  </a:lnTo>
                  <a:lnTo>
                    <a:pt x="1196" y="355"/>
                  </a:lnTo>
                  <a:lnTo>
                    <a:pt x="1197" y="393"/>
                  </a:lnTo>
                  <a:lnTo>
                    <a:pt x="1197" y="432"/>
                  </a:lnTo>
                  <a:lnTo>
                    <a:pt x="1193" y="472"/>
                  </a:lnTo>
                  <a:lnTo>
                    <a:pt x="1185" y="513"/>
                  </a:lnTo>
                  <a:lnTo>
                    <a:pt x="1173" y="550"/>
                  </a:lnTo>
                  <a:lnTo>
                    <a:pt x="1159" y="589"/>
                  </a:lnTo>
                  <a:lnTo>
                    <a:pt x="1142" y="624"/>
                  </a:lnTo>
                  <a:lnTo>
                    <a:pt x="1121" y="661"/>
                  </a:lnTo>
                  <a:lnTo>
                    <a:pt x="1097" y="695"/>
                  </a:lnTo>
                  <a:lnTo>
                    <a:pt x="1069" y="728"/>
                  </a:lnTo>
                  <a:lnTo>
                    <a:pt x="1040" y="759"/>
                  </a:lnTo>
                  <a:lnTo>
                    <a:pt x="1005" y="791"/>
                  </a:lnTo>
                  <a:lnTo>
                    <a:pt x="966" y="820"/>
                  </a:lnTo>
                  <a:lnTo>
                    <a:pt x="924" y="848"/>
                  </a:lnTo>
                  <a:lnTo>
                    <a:pt x="876" y="874"/>
                  </a:lnTo>
                  <a:lnTo>
                    <a:pt x="825" y="901"/>
                  </a:lnTo>
                  <a:lnTo>
                    <a:pt x="767" y="925"/>
                  </a:lnTo>
                  <a:lnTo>
                    <a:pt x="706" y="948"/>
                  </a:lnTo>
                  <a:lnTo>
                    <a:pt x="639" y="970"/>
                  </a:lnTo>
                  <a:lnTo>
                    <a:pt x="569" y="990"/>
                  </a:lnTo>
                  <a:lnTo>
                    <a:pt x="850" y="1096"/>
                  </a:lnTo>
                  <a:lnTo>
                    <a:pt x="708" y="1474"/>
                  </a:lnTo>
                  <a:lnTo>
                    <a:pt x="0" y="864"/>
                  </a:lnTo>
                  <a:lnTo>
                    <a:pt x="615" y="703"/>
                  </a:lnTo>
                  <a:lnTo>
                    <a:pt x="850" y="536"/>
                  </a:lnTo>
                  <a:lnTo>
                    <a:pt x="924" y="356"/>
                  </a:lnTo>
                  <a:lnTo>
                    <a:pt x="924" y="353"/>
                  </a:lnTo>
                  <a:lnTo>
                    <a:pt x="925" y="348"/>
                  </a:lnTo>
                  <a:lnTo>
                    <a:pt x="925" y="338"/>
                  </a:lnTo>
                  <a:lnTo>
                    <a:pt x="927" y="327"/>
                  </a:lnTo>
                  <a:lnTo>
                    <a:pt x="925" y="311"/>
                  </a:lnTo>
                  <a:lnTo>
                    <a:pt x="924" y="296"/>
                  </a:lnTo>
                  <a:lnTo>
                    <a:pt x="920" y="281"/>
                  </a:lnTo>
                  <a:lnTo>
                    <a:pt x="914" y="265"/>
                  </a:lnTo>
                  <a:lnTo>
                    <a:pt x="905" y="250"/>
                  </a:lnTo>
                  <a:lnTo>
                    <a:pt x="894" y="236"/>
                  </a:lnTo>
                  <a:lnTo>
                    <a:pt x="876" y="223"/>
                  </a:lnTo>
                  <a:lnTo>
                    <a:pt x="857" y="216"/>
                  </a:lnTo>
                  <a:lnTo>
                    <a:pt x="831" y="209"/>
                  </a:lnTo>
                  <a:lnTo>
                    <a:pt x="801" y="207"/>
                  </a:lnTo>
                  <a:lnTo>
                    <a:pt x="765" y="209"/>
                  </a:lnTo>
                  <a:lnTo>
                    <a:pt x="724" y="217"/>
                  </a:lnTo>
                  <a:lnTo>
                    <a:pt x="732" y="0"/>
                  </a:lnTo>
                  <a:lnTo>
                    <a:pt x="1042" y="37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282" y="3094"/>
              <a:ext cx="207" cy="530"/>
            </a:xfrm>
            <a:custGeom>
              <a:avLst/>
              <a:gdLst>
                <a:gd name="T0" fmla="*/ 5 w 413"/>
                <a:gd name="T1" fmla="*/ 8 h 1059"/>
                <a:gd name="T2" fmla="*/ 5 w 413"/>
                <a:gd name="T3" fmla="*/ 4 h 1059"/>
                <a:gd name="T4" fmla="*/ 13 w 413"/>
                <a:gd name="T5" fmla="*/ 0 h 1059"/>
                <a:gd name="T6" fmla="*/ 7 w 413"/>
                <a:gd name="T7" fmla="*/ 34 h 1059"/>
                <a:gd name="T8" fmla="*/ 3 w 413"/>
                <a:gd name="T9" fmla="*/ 34 h 1059"/>
                <a:gd name="T10" fmla="*/ 0 w 413"/>
                <a:gd name="T11" fmla="*/ 30 h 1059"/>
                <a:gd name="T12" fmla="*/ 5 w 413"/>
                <a:gd name="T13" fmla="*/ 8 h 1059"/>
                <a:gd name="T14" fmla="*/ 5 w 413"/>
                <a:gd name="T15" fmla="*/ 8 h 10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3" h="1059">
                  <a:moveTo>
                    <a:pt x="138" y="225"/>
                  </a:moveTo>
                  <a:lnTo>
                    <a:pt x="144" y="106"/>
                  </a:lnTo>
                  <a:lnTo>
                    <a:pt x="413" y="0"/>
                  </a:lnTo>
                  <a:lnTo>
                    <a:pt x="209" y="1059"/>
                  </a:lnTo>
                  <a:lnTo>
                    <a:pt x="89" y="1059"/>
                  </a:lnTo>
                  <a:lnTo>
                    <a:pt x="0" y="942"/>
                  </a:lnTo>
                  <a:lnTo>
                    <a:pt x="138" y="225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257" y="2899"/>
              <a:ext cx="236" cy="304"/>
            </a:xfrm>
            <a:custGeom>
              <a:avLst/>
              <a:gdLst>
                <a:gd name="T0" fmla="*/ 0 w 474"/>
                <a:gd name="T1" fmla="*/ 18 h 607"/>
                <a:gd name="T2" fmla="*/ 8 w 474"/>
                <a:gd name="T3" fmla="*/ 0 h 607"/>
                <a:gd name="T4" fmla="*/ 14 w 474"/>
                <a:gd name="T5" fmla="*/ 6 h 607"/>
                <a:gd name="T6" fmla="*/ 5 w 474"/>
                <a:gd name="T7" fmla="*/ 19 h 607"/>
                <a:gd name="T8" fmla="*/ 0 w 474"/>
                <a:gd name="T9" fmla="*/ 18 h 607"/>
                <a:gd name="T10" fmla="*/ 0 w 474"/>
                <a:gd name="T11" fmla="*/ 18 h 6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607">
                  <a:moveTo>
                    <a:pt x="0" y="545"/>
                  </a:moveTo>
                  <a:lnTo>
                    <a:pt x="285" y="0"/>
                  </a:lnTo>
                  <a:lnTo>
                    <a:pt x="474" y="176"/>
                  </a:lnTo>
                  <a:lnTo>
                    <a:pt x="169" y="607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380" y="2892"/>
              <a:ext cx="277" cy="99"/>
            </a:xfrm>
            <a:custGeom>
              <a:avLst/>
              <a:gdLst>
                <a:gd name="T0" fmla="*/ 6 w 553"/>
                <a:gd name="T1" fmla="*/ 5 h 197"/>
                <a:gd name="T2" fmla="*/ 3 w 553"/>
                <a:gd name="T3" fmla="*/ 3 h 197"/>
                <a:gd name="T4" fmla="*/ 0 w 553"/>
                <a:gd name="T5" fmla="*/ 0 h 197"/>
                <a:gd name="T6" fmla="*/ 13 w 553"/>
                <a:gd name="T7" fmla="*/ 1 h 197"/>
                <a:gd name="T8" fmla="*/ 18 w 553"/>
                <a:gd name="T9" fmla="*/ 7 h 197"/>
                <a:gd name="T10" fmla="*/ 6 w 553"/>
                <a:gd name="T11" fmla="*/ 5 h 197"/>
                <a:gd name="T12" fmla="*/ 6 w 553"/>
                <a:gd name="T13" fmla="*/ 5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3" h="197">
                  <a:moveTo>
                    <a:pt x="170" y="152"/>
                  </a:moveTo>
                  <a:lnTo>
                    <a:pt x="68" y="65"/>
                  </a:lnTo>
                  <a:lnTo>
                    <a:pt x="0" y="0"/>
                  </a:lnTo>
                  <a:lnTo>
                    <a:pt x="386" y="11"/>
                  </a:lnTo>
                  <a:lnTo>
                    <a:pt x="553" y="197"/>
                  </a:lnTo>
                  <a:lnTo>
                    <a:pt x="170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2341" y="2968"/>
              <a:ext cx="316" cy="651"/>
            </a:xfrm>
            <a:custGeom>
              <a:avLst/>
              <a:gdLst>
                <a:gd name="T0" fmla="*/ 20 w 631"/>
                <a:gd name="T1" fmla="*/ 1 h 1302"/>
                <a:gd name="T2" fmla="*/ 8 w 631"/>
                <a:gd name="T3" fmla="*/ 0 h 1302"/>
                <a:gd name="T4" fmla="*/ 0 w 631"/>
                <a:gd name="T5" fmla="*/ 15 h 1302"/>
                <a:gd name="T6" fmla="*/ 8 w 631"/>
                <a:gd name="T7" fmla="*/ 10 h 1302"/>
                <a:gd name="T8" fmla="*/ 2 w 631"/>
                <a:gd name="T9" fmla="*/ 41 h 1302"/>
                <a:gd name="T10" fmla="*/ 20 w 631"/>
                <a:gd name="T11" fmla="*/ 35 h 1302"/>
                <a:gd name="T12" fmla="*/ 20 w 631"/>
                <a:gd name="T13" fmla="*/ 1 h 1302"/>
                <a:gd name="T14" fmla="*/ 20 w 631"/>
                <a:gd name="T15" fmla="*/ 1 h 13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1" h="1302">
                  <a:moveTo>
                    <a:pt x="631" y="29"/>
                  </a:moveTo>
                  <a:lnTo>
                    <a:pt x="246" y="0"/>
                  </a:lnTo>
                  <a:lnTo>
                    <a:pt x="0" y="456"/>
                  </a:lnTo>
                  <a:lnTo>
                    <a:pt x="248" y="296"/>
                  </a:lnTo>
                  <a:lnTo>
                    <a:pt x="46" y="1302"/>
                  </a:lnTo>
                  <a:lnTo>
                    <a:pt x="615" y="1101"/>
                  </a:lnTo>
                  <a:lnTo>
                    <a:pt x="631" y="29"/>
                  </a:lnTo>
                  <a:close/>
                </a:path>
              </a:pathLst>
            </a:custGeom>
            <a:solidFill>
              <a:srgbClr val="F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2187" y="2884"/>
              <a:ext cx="842" cy="1089"/>
            </a:xfrm>
            <a:custGeom>
              <a:avLst/>
              <a:gdLst>
                <a:gd name="T0" fmla="*/ 12 w 1683"/>
                <a:gd name="T1" fmla="*/ 49 h 2179"/>
                <a:gd name="T2" fmla="*/ 14 w 1683"/>
                <a:gd name="T3" fmla="*/ 48 h 2179"/>
                <a:gd name="T4" fmla="*/ 19 w 1683"/>
                <a:gd name="T5" fmla="*/ 46 h 2179"/>
                <a:gd name="T6" fmla="*/ 25 w 1683"/>
                <a:gd name="T7" fmla="*/ 43 h 2179"/>
                <a:gd name="T8" fmla="*/ 31 w 1683"/>
                <a:gd name="T9" fmla="*/ 39 h 2179"/>
                <a:gd name="T10" fmla="*/ 35 w 1683"/>
                <a:gd name="T11" fmla="*/ 34 h 2179"/>
                <a:gd name="T12" fmla="*/ 36 w 1683"/>
                <a:gd name="T13" fmla="*/ 31 h 2179"/>
                <a:gd name="T14" fmla="*/ 36 w 1683"/>
                <a:gd name="T15" fmla="*/ 30 h 2179"/>
                <a:gd name="T16" fmla="*/ 36 w 1683"/>
                <a:gd name="T17" fmla="*/ 30 h 2179"/>
                <a:gd name="T18" fmla="*/ 36 w 1683"/>
                <a:gd name="T19" fmla="*/ 29 h 2179"/>
                <a:gd name="T20" fmla="*/ 35 w 1683"/>
                <a:gd name="T21" fmla="*/ 29 h 2179"/>
                <a:gd name="T22" fmla="*/ 35 w 1683"/>
                <a:gd name="T23" fmla="*/ 31 h 2179"/>
                <a:gd name="T24" fmla="*/ 34 w 1683"/>
                <a:gd name="T25" fmla="*/ 33 h 2179"/>
                <a:gd name="T26" fmla="*/ 33 w 1683"/>
                <a:gd name="T27" fmla="*/ 35 h 2179"/>
                <a:gd name="T28" fmla="*/ 31 w 1683"/>
                <a:gd name="T29" fmla="*/ 37 h 2179"/>
                <a:gd name="T30" fmla="*/ 30 w 1683"/>
                <a:gd name="T31" fmla="*/ 6 h 2179"/>
                <a:gd name="T32" fmla="*/ 3 w 1683"/>
                <a:gd name="T33" fmla="*/ 17 h 2179"/>
                <a:gd name="T34" fmla="*/ 0 w 1683"/>
                <a:gd name="T35" fmla="*/ 31 h 2179"/>
                <a:gd name="T36" fmla="*/ 11 w 1683"/>
                <a:gd name="T37" fmla="*/ 41 h 2179"/>
                <a:gd name="T38" fmla="*/ 9 w 1683"/>
                <a:gd name="T39" fmla="*/ 36 h 2179"/>
                <a:gd name="T40" fmla="*/ 12 w 1683"/>
                <a:gd name="T41" fmla="*/ 32 h 2179"/>
                <a:gd name="T42" fmla="*/ 11 w 1683"/>
                <a:gd name="T43" fmla="*/ 28 h 2179"/>
                <a:gd name="T44" fmla="*/ 13 w 1683"/>
                <a:gd name="T45" fmla="*/ 24 h 2179"/>
                <a:gd name="T46" fmla="*/ 12 w 1683"/>
                <a:gd name="T47" fmla="*/ 19 h 2179"/>
                <a:gd name="T48" fmla="*/ 10 w 1683"/>
                <a:gd name="T49" fmla="*/ 19 h 2179"/>
                <a:gd name="T50" fmla="*/ 8 w 1683"/>
                <a:gd name="T51" fmla="*/ 14 h 2179"/>
                <a:gd name="T52" fmla="*/ 11 w 1683"/>
                <a:gd name="T53" fmla="*/ 11 h 2179"/>
                <a:gd name="T54" fmla="*/ 12 w 1683"/>
                <a:gd name="T55" fmla="*/ 6 h 2179"/>
                <a:gd name="T56" fmla="*/ 16 w 1683"/>
                <a:gd name="T57" fmla="*/ 3 h 2179"/>
                <a:gd name="T58" fmla="*/ 29 w 1683"/>
                <a:gd name="T59" fmla="*/ 6 h 2179"/>
                <a:gd name="T60" fmla="*/ 28 w 1683"/>
                <a:gd name="T61" fmla="*/ 38 h 2179"/>
                <a:gd name="T62" fmla="*/ 25 w 1683"/>
                <a:gd name="T63" fmla="*/ 40 h 2179"/>
                <a:gd name="T64" fmla="*/ 22 w 1683"/>
                <a:gd name="T65" fmla="*/ 41 h 2179"/>
                <a:gd name="T66" fmla="*/ 16 w 1683"/>
                <a:gd name="T67" fmla="*/ 43 h 2179"/>
                <a:gd name="T68" fmla="*/ 9 w 1683"/>
                <a:gd name="T69" fmla="*/ 45 h 2179"/>
                <a:gd name="T70" fmla="*/ 29 w 1683"/>
                <a:gd name="T71" fmla="*/ 68 h 2179"/>
                <a:gd name="T72" fmla="*/ 39 w 1683"/>
                <a:gd name="T73" fmla="*/ 50 h 2179"/>
                <a:gd name="T74" fmla="*/ 40 w 1683"/>
                <a:gd name="T75" fmla="*/ 49 h 2179"/>
                <a:gd name="T76" fmla="*/ 44 w 1683"/>
                <a:gd name="T77" fmla="*/ 47 h 2179"/>
                <a:gd name="T78" fmla="*/ 47 w 1683"/>
                <a:gd name="T79" fmla="*/ 45 h 2179"/>
                <a:gd name="T80" fmla="*/ 51 w 1683"/>
                <a:gd name="T81" fmla="*/ 42 h 2179"/>
                <a:gd name="T82" fmla="*/ 53 w 1683"/>
                <a:gd name="T83" fmla="*/ 39 h 2179"/>
                <a:gd name="T84" fmla="*/ 53 w 1683"/>
                <a:gd name="T85" fmla="*/ 36 h 2179"/>
                <a:gd name="T86" fmla="*/ 53 w 1683"/>
                <a:gd name="T87" fmla="*/ 33 h 2179"/>
                <a:gd name="T88" fmla="*/ 52 w 1683"/>
                <a:gd name="T89" fmla="*/ 30 h 2179"/>
                <a:gd name="T90" fmla="*/ 51 w 1683"/>
                <a:gd name="T91" fmla="*/ 26 h 2179"/>
                <a:gd name="T92" fmla="*/ 49 w 1683"/>
                <a:gd name="T93" fmla="*/ 24 h 2179"/>
                <a:gd name="T94" fmla="*/ 48 w 1683"/>
                <a:gd name="T95" fmla="*/ 23 h 2179"/>
                <a:gd name="T96" fmla="*/ 48 w 1683"/>
                <a:gd name="T97" fmla="*/ 23 h 2179"/>
                <a:gd name="T98" fmla="*/ 48 w 1683"/>
                <a:gd name="T99" fmla="*/ 24 h 2179"/>
                <a:gd name="T100" fmla="*/ 48 w 1683"/>
                <a:gd name="T101" fmla="*/ 24 h 2179"/>
                <a:gd name="T102" fmla="*/ 49 w 1683"/>
                <a:gd name="T103" fmla="*/ 25 h 2179"/>
                <a:gd name="T104" fmla="*/ 50 w 1683"/>
                <a:gd name="T105" fmla="*/ 27 h 2179"/>
                <a:gd name="T106" fmla="*/ 51 w 1683"/>
                <a:gd name="T107" fmla="*/ 30 h 2179"/>
                <a:gd name="T108" fmla="*/ 52 w 1683"/>
                <a:gd name="T109" fmla="*/ 35 h 2179"/>
                <a:gd name="T110" fmla="*/ 52 w 1683"/>
                <a:gd name="T111" fmla="*/ 39 h 2179"/>
                <a:gd name="T112" fmla="*/ 51 w 1683"/>
                <a:gd name="T113" fmla="*/ 39 h 2179"/>
                <a:gd name="T114" fmla="*/ 50 w 1683"/>
                <a:gd name="T115" fmla="*/ 41 h 2179"/>
                <a:gd name="T116" fmla="*/ 48 w 1683"/>
                <a:gd name="T117" fmla="*/ 43 h 2179"/>
                <a:gd name="T118" fmla="*/ 43 w 1683"/>
                <a:gd name="T119" fmla="*/ 46 h 2179"/>
                <a:gd name="T120" fmla="*/ 35 w 1683"/>
                <a:gd name="T121" fmla="*/ 50 h 2179"/>
                <a:gd name="T122" fmla="*/ 31 w 1683"/>
                <a:gd name="T123" fmla="*/ 65 h 2179"/>
                <a:gd name="T124" fmla="*/ 31 w 1683"/>
                <a:gd name="T125" fmla="*/ 53 h 21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83" h="2179">
                  <a:moveTo>
                    <a:pt x="975" y="1710"/>
                  </a:moveTo>
                  <a:lnTo>
                    <a:pt x="900" y="2090"/>
                  </a:lnTo>
                  <a:lnTo>
                    <a:pt x="361" y="1573"/>
                  </a:lnTo>
                  <a:lnTo>
                    <a:pt x="368" y="1569"/>
                  </a:lnTo>
                  <a:lnTo>
                    <a:pt x="392" y="1563"/>
                  </a:lnTo>
                  <a:lnTo>
                    <a:pt x="428" y="1552"/>
                  </a:lnTo>
                  <a:lnTo>
                    <a:pt x="474" y="1536"/>
                  </a:lnTo>
                  <a:lnTo>
                    <a:pt x="528" y="1516"/>
                  </a:lnTo>
                  <a:lnTo>
                    <a:pt x="590" y="1492"/>
                  </a:lnTo>
                  <a:lnTo>
                    <a:pt x="656" y="1464"/>
                  </a:lnTo>
                  <a:lnTo>
                    <a:pt x="727" y="1432"/>
                  </a:lnTo>
                  <a:lnTo>
                    <a:pt x="795" y="1395"/>
                  </a:lnTo>
                  <a:lnTo>
                    <a:pt x="863" y="1354"/>
                  </a:lnTo>
                  <a:lnTo>
                    <a:pt x="927" y="1309"/>
                  </a:lnTo>
                  <a:lnTo>
                    <a:pt x="988" y="1262"/>
                  </a:lnTo>
                  <a:lnTo>
                    <a:pt x="1039" y="1208"/>
                  </a:lnTo>
                  <a:lnTo>
                    <a:pt x="1081" y="1152"/>
                  </a:lnTo>
                  <a:lnTo>
                    <a:pt x="1111" y="1092"/>
                  </a:lnTo>
                  <a:lnTo>
                    <a:pt x="1128" y="1031"/>
                  </a:lnTo>
                  <a:lnTo>
                    <a:pt x="1127" y="1018"/>
                  </a:lnTo>
                  <a:lnTo>
                    <a:pt x="1127" y="1008"/>
                  </a:lnTo>
                  <a:lnTo>
                    <a:pt x="1127" y="998"/>
                  </a:lnTo>
                  <a:lnTo>
                    <a:pt x="1127" y="986"/>
                  </a:lnTo>
                  <a:lnTo>
                    <a:pt x="1126" y="980"/>
                  </a:lnTo>
                  <a:lnTo>
                    <a:pt x="1126" y="975"/>
                  </a:lnTo>
                  <a:lnTo>
                    <a:pt x="1126" y="969"/>
                  </a:lnTo>
                  <a:lnTo>
                    <a:pt x="1126" y="963"/>
                  </a:lnTo>
                  <a:lnTo>
                    <a:pt x="1124" y="957"/>
                  </a:lnTo>
                  <a:lnTo>
                    <a:pt x="1123" y="951"/>
                  </a:lnTo>
                  <a:lnTo>
                    <a:pt x="1123" y="944"/>
                  </a:lnTo>
                  <a:lnTo>
                    <a:pt x="1122" y="938"/>
                  </a:lnTo>
                  <a:lnTo>
                    <a:pt x="1120" y="939"/>
                  </a:lnTo>
                  <a:lnTo>
                    <a:pt x="1117" y="948"/>
                  </a:lnTo>
                  <a:lnTo>
                    <a:pt x="1113" y="961"/>
                  </a:lnTo>
                  <a:lnTo>
                    <a:pt x="1108" y="979"/>
                  </a:lnTo>
                  <a:lnTo>
                    <a:pt x="1100" y="998"/>
                  </a:lnTo>
                  <a:lnTo>
                    <a:pt x="1090" y="1020"/>
                  </a:lnTo>
                  <a:lnTo>
                    <a:pt x="1081" y="1044"/>
                  </a:lnTo>
                  <a:lnTo>
                    <a:pt x="1070" y="1069"/>
                  </a:lnTo>
                  <a:lnTo>
                    <a:pt x="1056" y="1092"/>
                  </a:lnTo>
                  <a:lnTo>
                    <a:pt x="1043" y="1117"/>
                  </a:lnTo>
                  <a:lnTo>
                    <a:pt x="1028" y="1138"/>
                  </a:lnTo>
                  <a:lnTo>
                    <a:pt x="1011" y="1159"/>
                  </a:lnTo>
                  <a:lnTo>
                    <a:pt x="994" y="1175"/>
                  </a:lnTo>
                  <a:lnTo>
                    <a:pt x="976" y="1188"/>
                  </a:lnTo>
                  <a:lnTo>
                    <a:pt x="956" y="1197"/>
                  </a:lnTo>
                  <a:lnTo>
                    <a:pt x="937" y="1199"/>
                  </a:lnTo>
                  <a:lnTo>
                    <a:pt x="954" y="195"/>
                  </a:lnTo>
                  <a:lnTo>
                    <a:pt x="799" y="13"/>
                  </a:lnTo>
                  <a:lnTo>
                    <a:pt x="376" y="0"/>
                  </a:lnTo>
                  <a:lnTo>
                    <a:pt x="83" y="568"/>
                  </a:lnTo>
                  <a:lnTo>
                    <a:pt x="297" y="656"/>
                  </a:lnTo>
                  <a:lnTo>
                    <a:pt x="222" y="1044"/>
                  </a:lnTo>
                  <a:lnTo>
                    <a:pt x="0" y="1003"/>
                  </a:lnTo>
                  <a:lnTo>
                    <a:pt x="96" y="1341"/>
                  </a:lnTo>
                  <a:lnTo>
                    <a:pt x="196" y="1391"/>
                  </a:lnTo>
                  <a:lnTo>
                    <a:pt x="327" y="1326"/>
                  </a:lnTo>
                  <a:lnTo>
                    <a:pt x="252" y="1261"/>
                  </a:lnTo>
                  <a:lnTo>
                    <a:pt x="334" y="1229"/>
                  </a:lnTo>
                  <a:lnTo>
                    <a:pt x="279" y="1165"/>
                  </a:lnTo>
                  <a:lnTo>
                    <a:pt x="349" y="1140"/>
                  </a:lnTo>
                  <a:lnTo>
                    <a:pt x="293" y="1077"/>
                  </a:lnTo>
                  <a:lnTo>
                    <a:pt x="364" y="1048"/>
                  </a:lnTo>
                  <a:lnTo>
                    <a:pt x="311" y="984"/>
                  </a:lnTo>
                  <a:lnTo>
                    <a:pt x="377" y="961"/>
                  </a:lnTo>
                  <a:lnTo>
                    <a:pt x="327" y="898"/>
                  </a:lnTo>
                  <a:lnTo>
                    <a:pt x="396" y="878"/>
                  </a:lnTo>
                  <a:lnTo>
                    <a:pt x="345" y="814"/>
                  </a:lnTo>
                  <a:lnTo>
                    <a:pt x="414" y="785"/>
                  </a:lnTo>
                  <a:lnTo>
                    <a:pt x="357" y="718"/>
                  </a:lnTo>
                  <a:lnTo>
                    <a:pt x="434" y="685"/>
                  </a:lnTo>
                  <a:lnTo>
                    <a:pt x="373" y="632"/>
                  </a:lnTo>
                  <a:lnTo>
                    <a:pt x="434" y="584"/>
                  </a:lnTo>
                  <a:lnTo>
                    <a:pt x="410" y="559"/>
                  </a:lnTo>
                  <a:lnTo>
                    <a:pt x="307" y="625"/>
                  </a:lnTo>
                  <a:lnTo>
                    <a:pt x="162" y="567"/>
                  </a:lnTo>
                  <a:lnTo>
                    <a:pt x="252" y="555"/>
                  </a:lnTo>
                  <a:lnTo>
                    <a:pt x="225" y="466"/>
                  </a:lnTo>
                  <a:lnTo>
                    <a:pt x="304" y="465"/>
                  </a:lnTo>
                  <a:lnTo>
                    <a:pt x="279" y="379"/>
                  </a:lnTo>
                  <a:lnTo>
                    <a:pt x="347" y="378"/>
                  </a:lnTo>
                  <a:lnTo>
                    <a:pt x="324" y="304"/>
                  </a:lnTo>
                  <a:lnTo>
                    <a:pt x="392" y="297"/>
                  </a:lnTo>
                  <a:lnTo>
                    <a:pt x="364" y="220"/>
                  </a:lnTo>
                  <a:lnTo>
                    <a:pt x="430" y="220"/>
                  </a:lnTo>
                  <a:lnTo>
                    <a:pt x="400" y="137"/>
                  </a:lnTo>
                  <a:lnTo>
                    <a:pt x="496" y="120"/>
                  </a:lnTo>
                  <a:lnTo>
                    <a:pt x="403" y="27"/>
                  </a:lnTo>
                  <a:lnTo>
                    <a:pt x="772" y="37"/>
                  </a:lnTo>
                  <a:lnTo>
                    <a:pt x="912" y="195"/>
                  </a:lnTo>
                  <a:lnTo>
                    <a:pt x="889" y="1239"/>
                  </a:lnTo>
                  <a:lnTo>
                    <a:pt x="883" y="1240"/>
                  </a:lnTo>
                  <a:lnTo>
                    <a:pt x="874" y="1247"/>
                  </a:lnTo>
                  <a:lnTo>
                    <a:pt x="856" y="1257"/>
                  </a:lnTo>
                  <a:lnTo>
                    <a:pt x="832" y="1270"/>
                  </a:lnTo>
                  <a:lnTo>
                    <a:pt x="800" y="1284"/>
                  </a:lnTo>
                  <a:lnTo>
                    <a:pt x="764" y="1300"/>
                  </a:lnTo>
                  <a:lnTo>
                    <a:pt x="720" y="1319"/>
                  </a:lnTo>
                  <a:lnTo>
                    <a:pt x="673" y="1339"/>
                  </a:lnTo>
                  <a:lnTo>
                    <a:pt x="617" y="1358"/>
                  </a:lnTo>
                  <a:lnTo>
                    <a:pt x="556" y="1377"/>
                  </a:lnTo>
                  <a:lnTo>
                    <a:pt x="490" y="1396"/>
                  </a:lnTo>
                  <a:lnTo>
                    <a:pt x="420" y="1414"/>
                  </a:lnTo>
                  <a:lnTo>
                    <a:pt x="342" y="1429"/>
                  </a:lnTo>
                  <a:lnTo>
                    <a:pt x="263" y="1443"/>
                  </a:lnTo>
                  <a:lnTo>
                    <a:pt x="177" y="1455"/>
                  </a:lnTo>
                  <a:lnTo>
                    <a:pt x="89" y="1464"/>
                  </a:lnTo>
                  <a:lnTo>
                    <a:pt x="909" y="2179"/>
                  </a:lnTo>
                  <a:lnTo>
                    <a:pt x="1413" y="1988"/>
                  </a:lnTo>
                  <a:lnTo>
                    <a:pt x="1463" y="1654"/>
                  </a:lnTo>
                  <a:lnTo>
                    <a:pt x="1237" y="1613"/>
                  </a:lnTo>
                  <a:lnTo>
                    <a:pt x="1243" y="1609"/>
                  </a:lnTo>
                  <a:lnTo>
                    <a:pt x="1256" y="1603"/>
                  </a:lnTo>
                  <a:lnTo>
                    <a:pt x="1278" y="1589"/>
                  </a:lnTo>
                  <a:lnTo>
                    <a:pt x="1307" y="1573"/>
                  </a:lnTo>
                  <a:lnTo>
                    <a:pt x="1341" y="1552"/>
                  </a:lnTo>
                  <a:lnTo>
                    <a:pt x="1379" y="1530"/>
                  </a:lnTo>
                  <a:lnTo>
                    <a:pt x="1418" y="1503"/>
                  </a:lnTo>
                  <a:lnTo>
                    <a:pt x="1462" y="1476"/>
                  </a:lnTo>
                  <a:lnTo>
                    <a:pt x="1504" y="1446"/>
                  </a:lnTo>
                  <a:lnTo>
                    <a:pt x="1545" y="1415"/>
                  </a:lnTo>
                  <a:lnTo>
                    <a:pt x="1581" y="1383"/>
                  </a:lnTo>
                  <a:lnTo>
                    <a:pt x="1615" y="1353"/>
                  </a:lnTo>
                  <a:lnTo>
                    <a:pt x="1644" y="1321"/>
                  </a:lnTo>
                  <a:lnTo>
                    <a:pt x="1664" y="1291"/>
                  </a:lnTo>
                  <a:lnTo>
                    <a:pt x="1678" y="1263"/>
                  </a:lnTo>
                  <a:lnTo>
                    <a:pt x="1683" y="1238"/>
                  </a:lnTo>
                  <a:lnTo>
                    <a:pt x="1681" y="1208"/>
                  </a:lnTo>
                  <a:lnTo>
                    <a:pt x="1679" y="1177"/>
                  </a:lnTo>
                  <a:lnTo>
                    <a:pt x="1677" y="1143"/>
                  </a:lnTo>
                  <a:lnTo>
                    <a:pt x="1673" y="1109"/>
                  </a:lnTo>
                  <a:lnTo>
                    <a:pt x="1667" y="1071"/>
                  </a:lnTo>
                  <a:lnTo>
                    <a:pt x="1662" y="1035"/>
                  </a:lnTo>
                  <a:lnTo>
                    <a:pt x="1655" y="997"/>
                  </a:lnTo>
                  <a:lnTo>
                    <a:pt x="1648" y="961"/>
                  </a:lnTo>
                  <a:lnTo>
                    <a:pt x="1637" y="924"/>
                  </a:lnTo>
                  <a:lnTo>
                    <a:pt x="1628" y="889"/>
                  </a:lnTo>
                  <a:lnTo>
                    <a:pt x="1614" y="858"/>
                  </a:lnTo>
                  <a:lnTo>
                    <a:pt x="1600" y="828"/>
                  </a:lnTo>
                  <a:lnTo>
                    <a:pt x="1583" y="803"/>
                  </a:lnTo>
                  <a:lnTo>
                    <a:pt x="1565" y="780"/>
                  </a:lnTo>
                  <a:lnTo>
                    <a:pt x="1545" y="763"/>
                  </a:lnTo>
                  <a:lnTo>
                    <a:pt x="1524" y="752"/>
                  </a:lnTo>
                  <a:lnTo>
                    <a:pt x="1516" y="749"/>
                  </a:lnTo>
                  <a:lnTo>
                    <a:pt x="1511" y="752"/>
                  </a:lnTo>
                  <a:lnTo>
                    <a:pt x="1511" y="758"/>
                  </a:lnTo>
                  <a:lnTo>
                    <a:pt x="1513" y="767"/>
                  </a:lnTo>
                  <a:lnTo>
                    <a:pt x="1516" y="775"/>
                  </a:lnTo>
                  <a:lnTo>
                    <a:pt x="1519" y="784"/>
                  </a:lnTo>
                  <a:lnTo>
                    <a:pt x="1522" y="789"/>
                  </a:lnTo>
                  <a:lnTo>
                    <a:pt x="1524" y="792"/>
                  </a:lnTo>
                  <a:lnTo>
                    <a:pt x="1530" y="796"/>
                  </a:lnTo>
                  <a:lnTo>
                    <a:pt x="1537" y="803"/>
                  </a:lnTo>
                  <a:lnTo>
                    <a:pt x="1546" y="813"/>
                  </a:lnTo>
                  <a:lnTo>
                    <a:pt x="1557" y="826"/>
                  </a:lnTo>
                  <a:lnTo>
                    <a:pt x="1569" y="842"/>
                  </a:lnTo>
                  <a:lnTo>
                    <a:pt x="1581" y="861"/>
                  </a:lnTo>
                  <a:lnTo>
                    <a:pt x="1595" y="887"/>
                  </a:lnTo>
                  <a:lnTo>
                    <a:pt x="1607" y="915"/>
                  </a:lnTo>
                  <a:lnTo>
                    <a:pt x="1618" y="948"/>
                  </a:lnTo>
                  <a:lnTo>
                    <a:pt x="1628" y="985"/>
                  </a:lnTo>
                  <a:lnTo>
                    <a:pt x="1637" y="1029"/>
                  </a:lnTo>
                  <a:lnTo>
                    <a:pt x="1641" y="1076"/>
                  </a:lnTo>
                  <a:lnTo>
                    <a:pt x="1644" y="1129"/>
                  </a:lnTo>
                  <a:lnTo>
                    <a:pt x="1644" y="1187"/>
                  </a:lnTo>
                  <a:lnTo>
                    <a:pt x="1640" y="1252"/>
                  </a:lnTo>
                  <a:lnTo>
                    <a:pt x="1639" y="1253"/>
                  </a:lnTo>
                  <a:lnTo>
                    <a:pt x="1637" y="1257"/>
                  </a:lnTo>
                  <a:lnTo>
                    <a:pt x="1635" y="1263"/>
                  </a:lnTo>
                  <a:lnTo>
                    <a:pt x="1630" y="1275"/>
                  </a:lnTo>
                  <a:lnTo>
                    <a:pt x="1621" y="1286"/>
                  </a:lnTo>
                  <a:lnTo>
                    <a:pt x="1609" y="1303"/>
                  </a:lnTo>
                  <a:lnTo>
                    <a:pt x="1592" y="1321"/>
                  </a:lnTo>
                  <a:lnTo>
                    <a:pt x="1572" y="1342"/>
                  </a:lnTo>
                  <a:lnTo>
                    <a:pt x="1543" y="1365"/>
                  </a:lnTo>
                  <a:lnTo>
                    <a:pt x="1509" y="1392"/>
                  </a:lnTo>
                  <a:lnTo>
                    <a:pt x="1466" y="1423"/>
                  </a:lnTo>
                  <a:lnTo>
                    <a:pt x="1415" y="1456"/>
                  </a:lnTo>
                  <a:lnTo>
                    <a:pt x="1356" y="1490"/>
                  </a:lnTo>
                  <a:lnTo>
                    <a:pt x="1286" y="1530"/>
                  </a:lnTo>
                  <a:lnTo>
                    <a:pt x="1207" y="1571"/>
                  </a:lnTo>
                  <a:lnTo>
                    <a:pt x="1116" y="1617"/>
                  </a:lnTo>
                  <a:lnTo>
                    <a:pt x="1406" y="1696"/>
                  </a:lnTo>
                  <a:lnTo>
                    <a:pt x="1360" y="1973"/>
                  </a:lnTo>
                  <a:lnTo>
                    <a:pt x="965" y="2109"/>
                  </a:lnTo>
                  <a:lnTo>
                    <a:pt x="1048" y="1738"/>
                  </a:lnTo>
                  <a:lnTo>
                    <a:pt x="975" y="1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478" y="2672"/>
              <a:ext cx="1062" cy="1433"/>
            </a:xfrm>
            <a:custGeom>
              <a:avLst/>
              <a:gdLst>
                <a:gd name="T0" fmla="*/ 27 w 2122"/>
                <a:gd name="T1" fmla="*/ 9 h 2866"/>
                <a:gd name="T2" fmla="*/ 37 w 2122"/>
                <a:gd name="T3" fmla="*/ 39 h 2866"/>
                <a:gd name="T4" fmla="*/ 53 w 2122"/>
                <a:gd name="T5" fmla="*/ 32 h 2866"/>
                <a:gd name="T6" fmla="*/ 49 w 2122"/>
                <a:gd name="T7" fmla="*/ 41 h 2866"/>
                <a:gd name="T8" fmla="*/ 53 w 2122"/>
                <a:gd name="T9" fmla="*/ 44 h 2866"/>
                <a:gd name="T10" fmla="*/ 57 w 2122"/>
                <a:gd name="T11" fmla="*/ 53 h 2866"/>
                <a:gd name="T12" fmla="*/ 59 w 2122"/>
                <a:gd name="T13" fmla="*/ 57 h 2866"/>
                <a:gd name="T14" fmla="*/ 65 w 2122"/>
                <a:gd name="T15" fmla="*/ 63 h 2866"/>
                <a:gd name="T16" fmla="*/ 67 w 2122"/>
                <a:gd name="T17" fmla="*/ 81 h 2866"/>
                <a:gd name="T18" fmla="*/ 62 w 2122"/>
                <a:gd name="T19" fmla="*/ 85 h 2866"/>
                <a:gd name="T20" fmla="*/ 47 w 2122"/>
                <a:gd name="T21" fmla="*/ 90 h 2866"/>
                <a:gd name="T22" fmla="*/ 40 w 2122"/>
                <a:gd name="T23" fmla="*/ 73 h 2866"/>
                <a:gd name="T24" fmla="*/ 44 w 2122"/>
                <a:gd name="T25" fmla="*/ 73 h 2866"/>
                <a:gd name="T26" fmla="*/ 48 w 2122"/>
                <a:gd name="T27" fmla="*/ 73 h 2866"/>
                <a:gd name="T28" fmla="*/ 48 w 2122"/>
                <a:gd name="T29" fmla="*/ 70 h 2866"/>
                <a:gd name="T30" fmla="*/ 46 w 2122"/>
                <a:gd name="T31" fmla="*/ 67 h 2866"/>
                <a:gd name="T32" fmla="*/ 42 w 2122"/>
                <a:gd name="T33" fmla="*/ 68 h 2866"/>
                <a:gd name="T34" fmla="*/ 37 w 2122"/>
                <a:gd name="T35" fmla="*/ 69 h 2866"/>
                <a:gd name="T36" fmla="*/ 33 w 2122"/>
                <a:gd name="T37" fmla="*/ 54 h 2866"/>
                <a:gd name="T38" fmla="*/ 39 w 2122"/>
                <a:gd name="T39" fmla="*/ 52 h 2866"/>
                <a:gd name="T40" fmla="*/ 38 w 2122"/>
                <a:gd name="T41" fmla="*/ 51 h 2866"/>
                <a:gd name="T42" fmla="*/ 35 w 2122"/>
                <a:gd name="T43" fmla="*/ 52 h 2866"/>
                <a:gd name="T44" fmla="*/ 34 w 2122"/>
                <a:gd name="T45" fmla="*/ 50 h 2866"/>
                <a:gd name="T46" fmla="*/ 36 w 2122"/>
                <a:gd name="T47" fmla="*/ 50 h 2866"/>
                <a:gd name="T48" fmla="*/ 38 w 2122"/>
                <a:gd name="T49" fmla="*/ 50 h 2866"/>
                <a:gd name="T50" fmla="*/ 40 w 2122"/>
                <a:gd name="T51" fmla="*/ 51 h 2866"/>
                <a:gd name="T52" fmla="*/ 41 w 2122"/>
                <a:gd name="T53" fmla="*/ 52 h 2866"/>
                <a:gd name="T54" fmla="*/ 45 w 2122"/>
                <a:gd name="T55" fmla="*/ 46 h 2866"/>
                <a:gd name="T56" fmla="*/ 47 w 2122"/>
                <a:gd name="T57" fmla="*/ 48 h 2866"/>
                <a:gd name="T58" fmla="*/ 47 w 2122"/>
                <a:gd name="T59" fmla="*/ 50 h 2866"/>
                <a:gd name="T60" fmla="*/ 44 w 2122"/>
                <a:gd name="T61" fmla="*/ 53 h 2866"/>
                <a:gd name="T62" fmla="*/ 34 w 2122"/>
                <a:gd name="T63" fmla="*/ 64 h 2866"/>
                <a:gd name="T64" fmla="*/ 41 w 2122"/>
                <a:gd name="T65" fmla="*/ 67 h 2866"/>
                <a:gd name="T66" fmla="*/ 48 w 2122"/>
                <a:gd name="T67" fmla="*/ 67 h 2866"/>
                <a:gd name="T68" fmla="*/ 54 w 2122"/>
                <a:gd name="T69" fmla="*/ 64 h 2866"/>
                <a:gd name="T70" fmla="*/ 55 w 2122"/>
                <a:gd name="T71" fmla="*/ 70 h 2866"/>
                <a:gd name="T72" fmla="*/ 40 w 2122"/>
                <a:gd name="T73" fmla="*/ 74 h 2866"/>
                <a:gd name="T74" fmla="*/ 50 w 2122"/>
                <a:gd name="T75" fmla="*/ 88 h 2866"/>
                <a:gd name="T76" fmla="*/ 61 w 2122"/>
                <a:gd name="T77" fmla="*/ 84 h 2866"/>
                <a:gd name="T78" fmla="*/ 65 w 2122"/>
                <a:gd name="T79" fmla="*/ 80 h 2866"/>
                <a:gd name="T80" fmla="*/ 66 w 2122"/>
                <a:gd name="T81" fmla="*/ 73 h 2866"/>
                <a:gd name="T82" fmla="*/ 65 w 2122"/>
                <a:gd name="T83" fmla="*/ 69 h 2866"/>
                <a:gd name="T84" fmla="*/ 64 w 2122"/>
                <a:gd name="T85" fmla="*/ 63 h 2866"/>
                <a:gd name="T86" fmla="*/ 57 w 2122"/>
                <a:gd name="T87" fmla="*/ 57 h 2866"/>
                <a:gd name="T88" fmla="*/ 56 w 2122"/>
                <a:gd name="T89" fmla="*/ 53 h 2866"/>
                <a:gd name="T90" fmla="*/ 52 w 2122"/>
                <a:gd name="T91" fmla="*/ 44 h 2866"/>
                <a:gd name="T92" fmla="*/ 46 w 2122"/>
                <a:gd name="T93" fmla="*/ 40 h 2866"/>
                <a:gd name="T94" fmla="*/ 42 w 2122"/>
                <a:gd name="T95" fmla="*/ 40 h 2866"/>
                <a:gd name="T96" fmla="*/ 31 w 2122"/>
                <a:gd name="T97" fmla="*/ 40 h 2866"/>
                <a:gd name="T98" fmla="*/ 27 w 2122"/>
                <a:gd name="T99" fmla="*/ 37 h 2866"/>
                <a:gd name="T100" fmla="*/ 14 w 2122"/>
                <a:gd name="T101" fmla="*/ 35 h 2866"/>
                <a:gd name="T102" fmla="*/ 12 w 2122"/>
                <a:gd name="T103" fmla="*/ 32 h 2866"/>
                <a:gd name="T104" fmla="*/ 14 w 2122"/>
                <a:gd name="T105" fmla="*/ 32 h 2866"/>
                <a:gd name="T106" fmla="*/ 12 w 2122"/>
                <a:gd name="T107" fmla="*/ 24 h 2866"/>
                <a:gd name="T108" fmla="*/ 17 w 2122"/>
                <a:gd name="T109" fmla="*/ 33 h 2866"/>
                <a:gd name="T110" fmla="*/ 23 w 2122"/>
                <a:gd name="T111" fmla="*/ 34 h 2866"/>
                <a:gd name="T112" fmla="*/ 27 w 2122"/>
                <a:gd name="T113" fmla="*/ 21 h 2866"/>
                <a:gd name="T114" fmla="*/ 11 w 2122"/>
                <a:gd name="T115" fmla="*/ 4 h 28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2" h="2866">
                  <a:moveTo>
                    <a:pt x="3" y="447"/>
                  </a:moveTo>
                  <a:lnTo>
                    <a:pt x="0" y="355"/>
                  </a:lnTo>
                  <a:lnTo>
                    <a:pt x="363" y="347"/>
                  </a:lnTo>
                  <a:lnTo>
                    <a:pt x="291" y="86"/>
                  </a:lnTo>
                  <a:lnTo>
                    <a:pt x="657" y="0"/>
                  </a:lnTo>
                  <a:lnTo>
                    <a:pt x="819" y="137"/>
                  </a:lnTo>
                  <a:lnTo>
                    <a:pt x="835" y="284"/>
                  </a:lnTo>
                  <a:lnTo>
                    <a:pt x="1005" y="257"/>
                  </a:lnTo>
                  <a:lnTo>
                    <a:pt x="1194" y="404"/>
                  </a:lnTo>
                  <a:lnTo>
                    <a:pt x="1188" y="637"/>
                  </a:lnTo>
                  <a:lnTo>
                    <a:pt x="898" y="677"/>
                  </a:lnTo>
                  <a:lnTo>
                    <a:pt x="955" y="1208"/>
                  </a:lnTo>
                  <a:lnTo>
                    <a:pt x="985" y="1235"/>
                  </a:lnTo>
                  <a:lnTo>
                    <a:pt x="1177" y="1235"/>
                  </a:lnTo>
                  <a:lnTo>
                    <a:pt x="1266" y="1129"/>
                  </a:lnTo>
                  <a:lnTo>
                    <a:pt x="1484" y="1175"/>
                  </a:lnTo>
                  <a:lnTo>
                    <a:pt x="1554" y="898"/>
                  </a:lnTo>
                  <a:lnTo>
                    <a:pt x="1662" y="888"/>
                  </a:lnTo>
                  <a:lnTo>
                    <a:pt x="1702" y="904"/>
                  </a:lnTo>
                  <a:lnTo>
                    <a:pt x="1643" y="965"/>
                  </a:lnTo>
                  <a:lnTo>
                    <a:pt x="1690" y="1009"/>
                  </a:lnTo>
                  <a:lnTo>
                    <a:pt x="1630" y="1048"/>
                  </a:lnTo>
                  <a:lnTo>
                    <a:pt x="1672" y="1096"/>
                  </a:lnTo>
                  <a:lnTo>
                    <a:pt x="1604" y="1133"/>
                  </a:lnTo>
                  <a:lnTo>
                    <a:pt x="1643" y="1178"/>
                  </a:lnTo>
                  <a:lnTo>
                    <a:pt x="1570" y="1217"/>
                  </a:lnTo>
                  <a:lnTo>
                    <a:pt x="1613" y="1272"/>
                  </a:lnTo>
                  <a:lnTo>
                    <a:pt x="1547" y="1303"/>
                  </a:lnTo>
                  <a:lnTo>
                    <a:pt x="1549" y="1305"/>
                  </a:lnTo>
                  <a:lnTo>
                    <a:pt x="1560" y="1310"/>
                  </a:lnTo>
                  <a:lnTo>
                    <a:pt x="1575" y="1319"/>
                  </a:lnTo>
                  <a:lnTo>
                    <a:pt x="1596" y="1332"/>
                  </a:lnTo>
                  <a:lnTo>
                    <a:pt x="1618" y="1347"/>
                  </a:lnTo>
                  <a:lnTo>
                    <a:pt x="1645" y="1366"/>
                  </a:lnTo>
                  <a:lnTo>
                    <a:pt x="1672" y="1389"/>
                  </a:lnTo>
                  <a:lnTo>
                    <a:pt x="1701" y="1417"/>
                  </a:lnTo>
                  <a:lnTo>
                    <a:pt x="1725" y="1448"/>
                  </a:lnTo>
                  <a:lnTo>
                    <a:pt x="1749" y="1482"/>
                  </a:lnTo>
                  <a:lnTo>
                    <a:pt x="1769" y="1520"/>
                  </a:lnTo>
                  <a:lnTo>
                    <a:pt x="1785" y="1566"/>
                  </a:lnTo>
                  <a:lnTo>
                    <a:pt x="1796" y="1612"/>
                  </a:lnTo>
                  <a:lnTo>
                    <a:pt x="1801" y="1665"/>
                  </a:lnTo>
                  <a:lnTo>
                    <a:pt x="1797" y="1721"/>
                  </a:lnTo>
                  <a:lnTo>
                    <a:pt x="1786" y="1781"/>
                  </a:lnTo>
                  <a:lnTo>
                    <a:pt x="1789" y="1781"/>
                  </a:lnTo>
                  <a:lnTo>
                    <a:pt x="1800" y="1785"/>
                  </a:lnTo>
                  <a:lnTo>
                    <a:pt x="1813" y="1790"/>
                  </a:lnTo>
                  <a:lnTo>
                    <a:pt x="1834" y="1799"/>
                  </a:lnTo>
                  <a:lnTo>
                    <a:pt x="1856" y="1807"/>
                  </a:lnTo>
                  <a:lnTo>
                    <a:pt x="1881" y="1823"/>
                  </a:lnTo>
                  <a:lnTo>
                    <a:pt x="1909" y="1841"/>
                  </a:lnTo>
                  <a:lnTo>
                    <a:pt x="1939" y="1864"/>
                  </a:lnTo>
                  <a:lnTo>
                    <a:pt x="1967" y="1889"/>
                  </a:lnTo>
                  <a:lnTo>
                    <a:pt x="1997" y="1920"/>
                  </a:lnTo>
                  <a:lnTo>
                    <a:pt x="2024" y="1955"/>
                  </a:lnTo>
                  <a:lnTo>
                    <a:pt x="2050" y="1999"/>
                  </a:lnTo>
                  <a:lnTo>
                    <a:pt x="2073" y="2045"/>
                  </a:lnTo>
                  <a:lnTo>
                    <a:pt x="2092" y="2098"/>
                  </a:lnTo>
                  <a:lnTo>
                    <a:pt x="2107" y="2157"/>
                  </a:lnTo>
                  <a:lnTo>
                    <a:pt x="2117" y="2225"/>
                  </a:lnTo>
                  <a:lnTo>
                    <a:pt x="2122" y="2576"/>
                  </a:lnTo>
                  <a:lnTo>
                    <a:pt x="2120" y="2577"/>
                  </a:lnTo>
                  <a:lnTo>
                    <a:pt x="2114" y="2583"/>
                  </a:lnTo>
                  <a:lnTo>
                    <a:pt x="2105" y="2591"/>
                  </a:lnTo>
                  <a:lnTo>
                    <a:pt x="2092" y="2604"/>
                  </a:lnTo>
                  <a:lnTo>
                    <a:pt x="2075" y="2618"/>
                  </a:lnTo>
                  <a:lnTo>
                    <a:pt x="2053" y="2636"/>
                  </a:lnTo>
                  <a:lnTo>
                    <a:pt x="2024" y="2655"/>
                  </a:lnTo>
                  <a:lnTo>
                    <a:pt x="1992" y="2678"/>
                  </a:lnTo>
                  <a:lnTo>
                    <a:pt x="1952" y="2698"/>
                  </a:lnTo>
                  <a:lnTo>
                    <a:pt x="1907" y="2724"/>
                  </a:lnTo>
                  <a:lnTo>
                    <a:pt x="1856" y="2748"/>
                  </a:lnTo>
                  <a:lnTo>
                    <a:pt x="1796" y="2773"/>
                  </a:lnTo>
                  <a:lnTo>
                    <a:pt x="1729" y="2798"/>
                  </a:lnTo>
                  <a:lnTo>
                    <a:pt x="1654" y="2823"/>
                  </a:lnTo>
                  <a:lnTo>
                    <a:pt x="1573" y="2847"/>
                  </a:lnTo>
                  <a:lnTo>
                    <a:pt x="1483" y="2866"/>
                  </a:lnTo>
                  <a:lnTo>
                    <a:pt x="1197" y="2665"/>
                  </a:lnTo>
                  <a:lnTo>
                    <a:pt x="1084" y="2470"/>
                  </a:lnTo>
                  <a:lnTo>
                    <a:pt x="1232" y="2448"/>
                  </a:lnTo>
                  <a:lnTo>
                    <a:pt x="1262" y="2322"/>
                  </a:lnTo>
                  <a:lnTo>
                    <a:pt x="1264" y="2322"/>
                  </a:lnTo>
                  <a:lnTo>
                    <a:pt x="1269" y="2322"/>
                  </a:lnTo>
                  <a:lnTo>
                    <a:pt x="1279" y="2322"/>
                  </a:lnTo>
                  <a:lnTo>
                    <a:pt x="1291" y="2323"/>
                  </a:lnTo>
                  <a:lnTo>
                    <a:pt x="1305" y="2323"/>
                  </a:lnTo>
                  <a:lnTo>
                    <a:pt x="1322" y="2325"/>
                  </a:lnTo>
                  <a:lnTo>
                    <a:pt x="1341" y="2325"/>
                  </a:lnTo>
                  <a:lnTo>
                    <a:pt x="1363" y="2327"/>
                  </a:lnTo>
                  <a:lnTo>
                    <a:pt x="1383" y="2327"/>
                  </a:lnTo>
                  <a:lnTo>
                    <a:pt x="1405" y="2327"/>
                  </a:lnTo>
                  <a:lnTo>
                    <a:pt x="1427" y="2327"/>
                  </a:lnTo>
                  <a:lnTo>
                    <a:pt x="1449" y="2327"/>
                  </a:lnTo>
                  <a:lnTo>
                    <a:pt x="1469" y="2325"/>
                  </a:lnTo>
                  <a:lnTo>
                    <a:pt x="1491" y="2325"/>
                  </a:lnTo>
                  <a:lnTo>
                    <a:pt x="1510" y="2323"/>
                  </a:lnTo>
                  <a:lnTo>
                    <a:pt x="1528" y="2322"/>
                  </a:lnTo>
                  <a:lnTo>
                    <a:pt x="1528" y="2319"/>
                  </a:lnTo>
                  <a:lnTo>
                    <a:pt x="1528" y="2313"/>
                  </a:lnTo>
                  <a:lnTo>
                    <a:pt x="1528" y="2304"/>
                  </a:lnTo>
                  <a:lnTo>
                    <a:pt x="1528" y="2292"/>
                  </a:lnTo>
                  <a:lnTo>
                    <a:pt x="1526" y="2277"/>
                  </a:lnTo>
                  <a:lnTo>
                    <a:pt x="1526" y="2262"/>
                  </a:lnTo>
                  <a:lnTo>
                    <a:pt x="1525" y="2245"/>
                  </a:lnTo>
                  <a:lnTo>
                    <a:pt x="1524" y="2227"/>
                  </a:lnTo>
                  <a:lnTo>
                    <a:pt x="1518" y="2209"/>
                  </a:lnTo>
                  <a:lnTo>
                    <a:pt x="1514" y="2192"/>
                  </a:lnTo>
                  <a:lnTo>
                    <a:pt x="1507" y="2176"/>
                  </a:lnTo>
                  <a:lnTo>
                    <a:pt x="1502" y="2162"/>
                  </a:lnTo>
                  <a:lnTo>
                    <a:pt x="1491" y="2149"/>
                  </a:lnTo>
                  <a:lnTo>
                    <a:pt x="1481" y="2140"/>
                  </a:lnTo>
                  <a:lnTo>
                    <a:pt x="1468" y="2134"/>
                  </a:lnTo>
                  <a:lnTo>
                    <a:pt x="1454" y="2133"/>
                  </a:lnTo>
                  <a:lnTo>
                    <a:pt x="1434" y="2133"/>
                  </a:lnTo>
                  <a:lnTo>
                    <a:pt x="1415" y="2135"/>
                  </a:lnTo>
                  <a:lnTo>
                    <a:pt x="1392" y="2139"/>
                  </a:lnTo>
                  <a:lnTo>
                    <a:pt x="1370" y="2146"/>
                  </a:lnTo>
                  <a:lnTo>
                    <a:pt x="1344" y="2152"/>
                  </a:lnTo>
                  <a:lnTo>
                    <a:pt x="1321" y="2158"/>
                  </a:lnTo>
                  <a:lnTo>
                    <a:pt x="1296" y="2165"/>
                  </a:lnTo>
                  <a:lnTo>
                    <a:pt x="1273" y="2174"/>
                  </a:lnTo>
                  <a:lnTo>
                    <a:pt x="1250" y="2180"/>
                  </a:lnTo>
                  <a:lnTo>
                    <a:pt x="1230" y="2188"/>
                  </a:lnTo>
                  <a:lnTo>
                    <a:pt x="1211" y="2194"/>
                  </a:lnTo>
                  <a:lnTo>
                    <a:pt x="1194" y="2202"/>
                  </a:lnTo>
                  <a:lnTo>
                    <a:pt x="1181" y="2207"/>
                  </a:lnTo>
                  <a:lnTo>
                    <a:pt x="1171" y="2212"/>
                  </a:lnTo>
                  <a:lnTo>
                    <a:pt x="1164" y="2213"/>
                  </a:lnTo>
                  <a:lnTo>
                    <a:pt x="1163" y="2216"/>
                  </a:lnTo>
                  <a:lnTo>
                    <a:pt x="857" y="1888"/>
                  </a:lnTo>
                  <a:lnTo>
                    <a:pt x="1041" y="1888"/>
                  </a:lnTo>
                  <a:lnTo>
                    <a:pt x="1045" y="1736"/>
                  </a:lnTo>
                  <a:lnTo>
                    <a:pt x="1052" y="1705"/>
                  </a:lnTo>
                  <a:lnTo>
                    <a:pt x="1249" y="1696"/>
                  </a:lnTo>
                  <a:lnTo>
                    <a:pt x="1249" y="1693"/>
                  </a:lnTo>
                  <a:lnTo>
                    <a:pt x="1249" y="1686"/>
                  </a:lnTo>
                  <a:lnTo>
                    <a:pt x="1246" y="1676"/>
                  </a:lnTo>
                  <a:lnTo>
                    <a:pt x="1245" y="1666"/>
                  </a:lnTo>
                  <a:lnTo>
                    <a:pt x="1242" y="1659"/>
                  </a:lnTo>
                  <a:lnTo>
                    <a:pt x="1238" y="1653"/>
                  </a:lnTo>
                  <a:lnTo>
                    <a:pt x="1234" y="1647"/>
                  </a:lnTo>
                  <a:lnTo>
                    <a:pt x="1230" y="1640"/>
                  </a:lnTo>
                  <a:lnTo>
                    <a:pt x="1223" y="1634"/>
                  </a:lnTo>
                  <a:lnTo>
                    <a:pt x="1218" y="1631"/>
                  </a:lnTo>
                  <a:lnTo>
                    <a:pt x="1209" y="1628"/>
                  </a:lnTo>
                  <a:lnTo>
                    <a:pt x="1201" y="1625"/>
                  </a:lnTo>
                  <a:lnTo>
                    <a:pt x="1190" y="1621"/>
                  </a:lnTo>
                  <a:lnTo>
                    <a:pt x="1181" y="1620"/>
                  </a:lnTo>
                  <a:lnTo>
                    <a:pt x="1169" y="1620"/>
                  </a:lnTo>
                  <a:lnTo>
                    <a:pt x="1159" y="1621"/>
                  </a:lnTo>
                  <a:lnTo>
                    <a:pt x="1147" y="1622"/>
                  </a:lnTo>
                  <a:lnTo>
                    <a:pt x="1137" y="1626"/>
                  </a:lnTo>
                  <a:lnTo>
                    <a:pt x="1126" y="1629"/>
                  </a:lnTo>
                  <a:lnTo>
                    <a:pt x="1117" y="1633"/>
                  </a:lnTo>
                  <a:lnTo>
                    <a:pt x="1107" y="1635"/>
                  </a:lnTo>
                  <a:lnTo>
                    <a:pt x="1098" y="1639"/>
                  </a:lnTo>
                  <a:lnTo>
                    <a:pt x="1090" y="1642"/>
                  </a:lnTo>
                  <a:lnTo>
                    <a:pt x="1084" y="1645"/>
                  </a:lnTo>
                  <a:lnTo>
                    <a:pt x="1075" y="1649"/>
                  </a:lnTo>
                  <a:lnTo>
                    <a:pt x="1073" y="1652"/>
                  </a:lnTo>
                  <a:lnTo>
                    <a:pt x="1075" y="1600"/>
                  </a:lnTo>
                  <a:lnTo>
                    <a:pt x="1075" y="1598"/>
                  </a:lnTo>
                  <a:lnTo>
                    <a:pt x="1079" y="1597"/>
                  </a:lnTo>
                  <a:lnTo>
                    <a:pt x="1084" y="1596"/>
                  </a:lnTo>
                  <a:lnTo>
                    <a:pt x="1092" y="1594"/>
                  </a:lnTo>
                  <a:lnTo>
                    <a:pt x="1100" y="1592"/>
                  </a:lnTo>
                  <a:lnTo>
                    <a:pt x="1110" y="1591"/>
                  </a:lnTo>
                  <a:lnTo>
                    <a:pt x="1121" y="1588"/>
                  </a:lnTo>
                  <a:lnTo>
                    <a:pt x="1133" y="1587"/>
                  </a:lnTo>
                  <a:lnTo>
                    <a:pt x="1145" y="1585"/>
                  </a:lnTo>
                  <a:lnTo>
                    <a:pt x="1159" y="1584"/>
                  </a:lnTo>
                  <a:lnTo>
                    <a:pt x="1171" y="1583"/>
                  </a:lnTo>
                  <a:lnTo>
                    <a:pt x="1185" y="1583"/>
                  </a:lnTo>
                  <a:lnTo>
                    <a:pt x="1196" y="1583"/>
                  </a:lnTo>
                  <a:lnTo>
                    <a:pt x="1209" y="1584"/>
                  </a:lnTo>
                  <a:lnTo>
                    <a:pt x="1219" y="1587"/>
                  </a:lnTo>
                  <a:lnTo>
                    <a:pt x="1230" y="1591"/>
                  </a:lnTo>
                  <a:lnTo>
                    <a:pt x="1238" y="1593"/>
                  </a:lnTo>
                  <a:lnTo>
                    <a:pt x="1247" y="1600"/>
                  </a:lnTo>
                  <a:lnTo>
                    <a:pt x="1254" y="1605"/>
                  </a:lnTo>
                  <a:lnTo>
                    <a:pt x="1261" y="1611"/>
                  </a:lnTo>
                  <a:lnTo>
                    <a:pt x="1265" y="1616"/>
                  </a:lnTo>
                  <a:lnTo>
                    <a:pt x="1272" y="1622"/>
                  </a:lnTo>
                  <a:lnTo>
                    <a:pt x="1276" y="1630"/>
                  </a:lnTo>
                  <a:lnTo>
                    <a:pt x="1281" y="1638"/>
                  </a:lnTo>
                  <a:lnTo>
                    <a:pt x="1284" y="1643"/>
                  </a:lnTo>
                  <a:lnTo>
                    <a:pt x="1287" y="1649"/>
                  </a:lnTo>
                  <a:lnTo>
                    <a:pt x="1290" y="1654"/>
                  </a:lnTo>
                  <a:lnTo>
                    <a:pt x="1292" y="1661"/>
                  </a:lnTo>
                  <a:lnTo>
                    <a:pt x="1295" y="1667"/>
                  </a:lnTo>
                  <a:lnTo>
                    <a:pt x="1296" y="1671"/>
                  </a:lnTo>
                  <a:lnTo>
                    <a:pt x="1382" y="1443"/>
                  </a:lnTo>
                  <a:lnTo>
                    <a:pt x="1386" y="1444"/>
                  </a:lnTo>
                  <a:lnTo>
                    <a:pt x="1392" y="1446"/>
                  </a:lnTo>
                  <a:lnTo>
                    <a:pt x="1400" y="1450"/>
                  </a:lnTo>
                  <a:lnTo>
                    <a:pt x="1409" y="1454"/>
                  </a:lnTo>
                  <a:lnTo>
                    <a:pt x="1420" y="1460"/>
                  </a:lnTo>
                  <a:lnTo>
                    <a:pt x="1430" y="1466"/>
                  </a:lnTo>
                  <a:lnTo>
                    <a:pt x="1442" y="1474"/>
                  </a:lnTo>
                  <a:lnTo>
                    <a:pt x="1453" y="1481"/>
                  </a:lnTo>
                  <a:lnTo>
                    <a:pt x="1462" y="1490"/>
                  </a:lnTo>
                  <a:lnTo>
                    <a:pt x="1472" y="1500"/>
                  </a:lnTo>
                  <a:lnTo>
                    <a:pt x="1481" y="1510"/>
                  </a:lnTo>
                  <a:lnTo>
                    <a:pt x="1487" y="1520"/>
                  </a:lnTo>
                  <a:lnTo>
                    <a:pt x="1492" y="1533"/>
                  </a:lnTo>
                  <a:lnTo>
                    <a:pt x="1496" y="1545"/>
                  </a:lnTo>
                  <a:lnTo>
                    <a:pt x="1496" y="1559"/>
                  </a:lnTo>
                  <a:lnTo>
                    <a:pt x="1494" y="1571"/>
                  </a:lnTo>
                  <a:lnTo>
                    <a:pt x="1492" y="1584"/>
                  </a:lnTo>
                  <a:lnTo>
                    <a:pt x="1490" y="1598"/>
                  </a:lnTo>
                  <a:lnTo>
                    <a:pt x="1488" y="1614"/>
                  </a:lnTo>
                  <a:lnTo>
                    <a:pt x="1483" y="1628"/>
                  </a:lnTo>
                  <a:lnTo>
                    <a:pt x="1476" y="1640"/>
                  </a:lnTo>
                  <a:lnTo>
                    <a:pt x="1464" y="1654"/>
                  </a:lnTo>
                  <a:lnTo>
                    <a:pt x="1449" y="1668"/>
                  </a:lnTo>
                  <a:lnTo>
                    <a:pt x="1427" y="1680"/>
                  </a:lnTo>
                  <a:lnTo>
                    <a:pt x="1401" y="1691"/>
                  </a:lnTo>
                  <a:lnTo>
                    <a:pt x="1369" y="1700"/>
                  </a:lnTo>
                  <a:lnTo>
                    <a:pt x="1329" y="1711"/>
                  </a:lnTo>
                  <a:lnTo>
                    <a:pt x="1280" y="1717"/>
                  </a:lnTo>
                  <a:lnTo>
                    <a:pt x="1223" y="1722"/>
                  </a:lnTo>
                  <a:lnTo>
                    <a:pt x="1158" y="1726"/>
                  </a:lnTo>
                  <a:lnTo>
                    <a:pt x="1081" y="1727"/>
                  </a:lnTo>
                  <a:lnTo>
                    <a:pt x="1060" y="2018"/>
                  </a:lnTo>
                  <a:lnTo>
                    <a:pt x="1173" y="2174"/>
                  </a:lnTo>
                  <a:lnTo>
                    <a:pt x="1175" y="2171"/>
                  </a:lnTo>
                  <a:lnTo>
                    <a:pt x="1188" y="2165"/>
                  </a:lnTo>
                  <a:lnTo>
                    <a:pt x="1203" y="2157"/>
                  </a:lnTo>
                  <a:lnTo>
                    <a:pt x="1227" y="2147"/>
                  </a:lnTo>
                  <a:lnTo>
                    <a:pt x="1253" y="2135"/>
                  </a:lnTo>
                  <a:lnTo>
                    <a:pt x="1284" y="2125"/>
                  </a:lnTo>
                  <a:lnTo>
                    <a:pt x="1317" y="2115"/>
                  </a:lnTo>
                  <a:lnTo>
                    <a:pt x="1352" y="2107"/>
                  </a:lnTo>
                  <a:lnTo>
                    <a:pt x="1386" y="2101"/>
                  </a:lnTo>
                  <a:lnTo>
                    <a:pt x="1422" y="2098"/>
                  </a:lnTo>
                  <a:lnTo>
                    <a:pt x="1456" y="2100"/>
                  </a:lnTo>
                  <a:lnTo>
                    <a:pt x="1487" y="2109"/>
                  </a:lnTo>
                  <a:lnTo>
                    <a:pt x="1515" y="2121"/>
                  </a:lnTo>
                  <a:lnTo>
                    <a:pt x="1540" y="2142"/>
                  </a:lnTo>
                  <a:lnTo>
                    <a:pt x="1560" y="2170"/>
                  </a:lnTo>
                  <a:lnTo>
                    <a:pt x="1575" y="2207"/>
                  </a:lnTo>
                  <a:lnTo>
                    <a:pt x="1713" y="2013"/>
                  </a:lnTo>
                  <a:lnTo>
                    <a:pt x="1714" y="2017"/>
                  </a:lnTo>
                  <a:lnTo>
                    <a:pt x="1718" y="2027"/>
                  </a:lnTo>
                  <a:lnTo>
                    <a:pt x="1725" y="2042"/>
                  </a:lnTo>
                  <a:lnTo>
                    <a:pt x="1735" y="2064"/>
                  </a:lnTo>
                  <a:lnTo>
                    <a:pt x="1743" y="2088"/>
                  </a:lnTo>
                  <a:lnTo>
                    <a:pt x="1749" y="2116"/>
                  </a:lnTo>
                  <a:lnTo>
                    <a:pt x="1755" y="2146"/>
                  </a:lnTo>
                  <a:lnTo>
                    <a:pt x="1758" y="2177"/>
                  </a:lnTo>
                  <a:lnTo>
                    <a:pt x="1756" y="2207"/>
                  </a:lnTo>
                  <a:lnTo>
                    <a:pt x="1749" y="2237"/>
                  </a:lnTo>
                  <a:lnTo>
                    <a:pt x="1736" y="2266"/>
                  </a:lnTo>
                  <a:lnTo>
                    <a:pt x="1717" y="2291"/>
                  </a:lnTo>
                  <a:lnTo>
                    <a:pt x="1688" y="2311"/>
                  </a:lnTo>
                  <a:lnTo>
                    <a:pt x="1652" y="2329"/>
                  </a:lnTo>
                  <a:lnTo>
                    <a:pt x="1603" y="2340"/>
                  </a:lnTo>
                  <a:lnTo>
                    <a:pt x="1544" y="2345"/>
                  </a:lnTo>
                  <a:lnTo>
                    <a:pt x="1279" y="2341"/>
                  </a:lnTo>
                  <a:lnTo>
                    <a:pt x="1232" y="2641"/>
                  </a:lnTo>
                  <a:lnTo>
                    <a:pt x="1483" y="2823"/>
                  </a:lnTo>
                  <a:lnTo>
                    <a:pt x="1487" y="2822"/>
                  </a:lnTo>
                  <a:lnTo>
                    <a:pt x="1502" y="2818"/>
                  </a:lnTo>
                  <a:lnTo>
                    <a:pt x="1525" y="2812"/>
                  </a:lnTo>
                  <a:lnTo>
                    <a:pt x="1556" y="2805"/>
                  </a:lnTo>
                  <a:lnTo>
                    <a:pt x="1593" y="2795"/>
                  </a:lnTo>
                  <a:lnTo>
                    <a:pt x="1635" y="2784"/>
                  </a:lnTo>
                  <a:lnTo>
                    <a:pt x="1680" y="2770"/>
                  </a:lnTo>
                  <a:lnTo>
                    <a:pt x="1730" y="2754"/>
                  </a:lnTo>
                  <a:lnTo>
                    <a:pt x="1779" y="2735"/>
                  </a:lnTo>
                  <a:lnTo>
                    <a:pt x="1831" y="2716"/>
                  </a:lnTo>
                  <a:lnTo>
                    <a:pt x="1880" y="2694"/>
                  </a:lnTo>
                  <a:lnTo>
                    <a:pt x="1929" y="2671"/>
                  </a:lnTo>
                  <a:lnTo>
                    <a:pt x="1973" y="2646"/>
                  </a:lnTo>
                  <a:lnTo>
                    <a:pt x="2013" y="2622"/>
                  </a:lnTo>
                  <a:lnTo>
                    <a:pt x="2047" y="2592"/>
                  </a:lnTo>
                  <a:lnTo>
                    <a:pt x="2076" y="2564"/>
                  </a:lnTo>
                  <a:lnTo>
                    <a:pt x="2076" y="2560"/>
                  </a:lnTo>
                  <a:lnTo>
                    <a:pt x="2076" y="2550"/>
                  </a:lnTo>
                  <a:lnTo>
                    <a:pt x="2076" y="2532"/>
                  </a:lnTo>
                  <a:lnTo>
                    <a:pt x="2077" y="2511"/>
                  </a:lnTo>
                  <a:lnTo>
                    <a:pt x="2077" y="2485"/>
                  </a:lnTo>
                  <a:lnTo>
                    <a:pt x="2077" y="2457"/>
                  </a:lnTo>
                  <a:lnTo>
                    <a:pt x="2079" y="2425"/>
                  </a:lnTo>
                  <a:lnTo>
                    <a:pt x="2080" y="2394"/>
                  </a:lnTo>
                  <a:lnTo>
                    <a:pt x="2080" y="2361"/>
                  </a:lnTo>
                  <a:lnTo>
                    <a:pt x="2080" y="2329"/>
                  </a:lnTo>
                  <a:lnTo>
                    <a:pt x="2080" y="2299"/>
                  </a:lnTo>
                  <a:lnTo>
                    <a:pt x="2081" y="2272"/>
                  </a:lnTo>
                  <a:lnTo>
                    <a:pt x="2080" y="2245"/>
                  </a:lnTo>
                  <a:lnTo>
                    <a:pt x="2080" y="2226"/>
                  </a:lnTo>
                  <a:lnTo>
                    <a:pt x="2079" y="2212"/>
                  </a:lnTo>
                  <a:lnTo>
                    <a:pt x="2079" y="2203"/>
                  </a:lnTo>
                  <a:lnTo>
                    <a:pt x="2075" y="2193"/>
                  </a:lnTo>
                  <a:lnTo>
                    <a:pt x="2073" y="2179"/>
                  </a:lnTo>
                  <a:lnTo>
                    <a:pt x="2068" y="2158"/>
                  </a:lnTo>
                  <a:lnTo>
                    <a:pt x="2064" y="2134"/>
                  </a:lnTo>
                  <a:lnTo>
                    <a:pt x="2056" y="2106"/>
                  </a:lnTo>
                  <a:lnTo>
                    <a:pt x="2046" y="2075"/>
                  </a:lnTo>
                  <a:lnTo>
                    <a:pt x="2032" y="2044"/>
                  </a:lnTo>
                  <a:lnTo>
                    <a:pt x="2019" y="2012"/>
                  </a:lnTo>
                  <a:lnTo>
                    <a:pt x="2000" y="1977"/>
                  </a:lnTo>
                  <a:lnTo>
                    <a:pt x="1977" y="1944"/>
                  </a:lnTo>
                  <a:lnTo>
                    <a:pt x="1951" y="1912"/>
                  </a:lnTo>
                  <a:lnTo>
                    <a:pt x="1921" y="1884"/>
                  </a:lnTo>
                  <a:lnTo>
                    <a:pt x="1886" y="1857"/>
                  </a:lnTo>
                  <a:lnTo>
                    <a:pt x="1847" y="1836"/>
                  </a:lnTo>
                  <a:lnTo>
                    <a:pt x="1801" y="1818"/>
                  </a:lnTo>
                  <a:lnTo>
                    <a:pt x="1752" y="1806"/>
                  </a:lnTo>
                  <a:lnTo>
                    <a:pt x="1752" y="1801"/>
                  </a:lnTo>
                  <a:lnTo>
                    <a:pt x="1756" y="1791"/>
                  </a:lnTo>
                  <a:lnTo>
                    <a:pt x="1759" y="1773"/>
                  </a:lnTo>
                  <a:lnTo>
                    <a:pt x="1764" y="1751"/>
                  </a:lnTo>
                  <a:lnTo>
                    <a:pt x="1766" y="1722"/>
                  </a:lnTo>
                  <a:lnTo>
                    <a:pt x="1766" y="1691"/>
                  </a:lnTo>
                  <a:lnTo>
                    <a:pt x="1764" y="1656"/>
                  </a:lnTo>
                  <a:lnTo>
                    <a:pt x="1759" y="1617"/>
                  </a:lnTo>
                  <a:lnTo>
                    <a:pt x="1748" y="1575"/>
                  </a:lnTo>
                  <a:lnTo>
                    <a:pt x="1732" y="1533"/>
                  </a:lnTo>
                  <a:lnTo>
                    <a:pt x="1709" y="1489"/>
                  </a:lnTo>
                  <a:lnTo>
                    <a:pt x="1680" y="1446"/>
                  </a:lnTo>
                  <a:lnTo>
                    <a:pt x="1639" y="1402"/>
                  </a:lnTo>
                  <a:lnTo>
                    <a:pt x="1592" y="1361"/>
                  </a:lnTo>
                  <a:lnTo>
                    <a:pt x="1533" y="1320"/>
                  </a:lnTo>
                  <a:lnTo>
                    <a:pt x="1462" y="1282"/>
                  </a:lnTo>
                  <a:lnTo>
                    <a:pt x="1462" y="1281"/>
                  </a:lnTo>
                  <a:lnTo>
                    <a:pt x="1458" y="1281"/>
                  </a:lnTo>
                  <a:lnTo>
                    <a:pt x="1454" y="1278"/>
                  </a:lnTo>
                  <a:lnTo>
                    <a:pt x="1447" y="1277"/>
                  </a:lnTo>
                  <a:lnTo>
                    <a:pt x="1437" y="1274"/>
                  </a:lnTo>
                  <a:lnTo>
                    <a:pt x="1427" y="1273"/>
                  </a:lnTo>
                  <a:lnTo>
                    <a:pt x="1413" y="1270"/>
                  </a:lnTo>
                  <a:lnTo>
                    <a:pt x="1398" y="1268"/>
                  </a:lnTo>
                  <a:lnTo>
                    <a:pt x="1378" y="1265"/>
                  </a:lnTo>
                  <a:lnTo>
                    <a:pt x="1356" y="1263"/>
                  </a:lnTo>
                  <a:lnTo>
                    <a:pt x="1330" y="1261"/>
                  </a:lnTo>
                  <a:lnTo>
                    <a:pt x="1303" y="1259"/>
                  </a:lnTo>
                  <a:lnTo>
                    <a:pt x="1272" y="1256"/>
                  </a:lnTo>
                  <a:lnTo>
                    <a:pt x="1237" y="1255"/>
                  </a:lnTo>
                  <a:lnTo>
                    <a:pt x="1200" y="1255"/>
                  </a:lnTo>
                  <a:lnTo>
                    <a:pt x="1159" y="1256"/>
                  </a:lnTo>
                  <a:lnTo>
                    <a:pt x="988" y="1256"/>
                  </a:lnTo>
                  <a:lnTo>
                    <a:pt x="983" y="1254"/>
                  </a:lnTo>
                  <a:lnTo>
                    <a:pt x="978" y="1249"/>
                  </a:lnTo>
                  <a:lnTo>
                    <a:pt x="969" y="1238"/>
                  </a:lnTo>
                  <a:lnTo>
                    <a:pt x="954" y="1228"/>
                  </a:lnTo>
                  <a:lnTo>
                    <a:pt x="933" y="1214"/>
                  </a:lnTo>
                  <a:lnTo>
                    <a:pt x="909" y="1200"/>
                  </a:lnTo>
                  <a:lnTo>
                    <a:pt x="879" y="1185"/>
                  </a:lnTo>
                  <a:lnTo>
                    <a:pt x="845" y="1171"/>
                  </a:lnTo>
                  <a:lnTo>
                    <a:pt x="803" y="1155"/>
                  </a:lnTo>
                  <a:lnTo>
                    <a:pt x="755" y="1143"/>
                  </a:lnTo>
                  <a:lnTo>
                    <a:pt x="702" y="1131"/>
                  </a:lnTo>
                  <a:lnTo>
                    <a:pt x="642" y="1122"/>
                  </a:lnTo>
                  <a:lnTo>
                    <a:pt x="575" y="1116"/>
                  </a:lnTo>
                  <a:lnTo>
                    <a:pt x="502" y="1113"/>
                  </a:lnTo>
                  <a:lnTo>
                    <a:pt x="420" y="1115"/>
                  </a:lnTo>
                  <a:lnTo>
                    <a:pt x="333" y="1121"/>
                  </a:lnTo>
                  <a:lnTo>
                    <a:pt x="324" y="1020"/>
                  </a:lnTo>
                  <a:lnTo>
                    <a:pt x="324" y="1019"/>
                  </a:lnTo>
                  <a:lnTo>
                    <a:pt x="329" y="1019"/>
                  </a:lnTo>
                  <a:lnTo>
                    <a:pt x="336" y="1019"/>
                  </a:lnTo>
                  <a:lnTo>
                    <a:pt x="344" y="1019"/>
                  </a:lnTo>
                  <a:lnTo>
                    <a:pt x="354" y="1019"/>
                  </a:lnTo>
                  <a:lnTo>
                    <a:pt x="366" y="1019"/>
                  </a:lnTo>
                  <a:lnTo>
                    <a:pt x="378" y="1019"/>
                  </a:lnTo>
                  <a:lnTo>
                    <a:pt x="393" y="1019"/>
                  </a:lnTo>
                  <a:lnTo>
                    <a:pt x="407" y="1019"/>
                  </a:lnTo>
                  <a:lnTo>
                    <a:pt x="420" y="1019"/>
                  </a:lnTo>
                  <a:lnTo>
                    <a:pt x="434" y="1019"/>
                  </a:lnTo>
                  <a:lnTo>
                    <a:pt x="447" y="1020"/>
                  </a:lnTo>
                  <a:lnTo>
                    <a:pt x="457" y="1020"/>
                  </a:lnTo>
                  <a:lnTo>
                    <a:pt x="469" y="1022"/>
                  </a:lnTo>
                  <a:lnTo>
                    <a:pt x="477" y="1022"/>
                  </a:lnTo>
                  <a:lnTo>
                    <a:pt x="486" y="1024"/>
                  </a:lnTo>
                  <a:lnTo>
                    <a:pt x="446" y="777"/>
                  </a:lnTo>
                  <a:lnTo>
                    <a:pt x="356" y="789"/>
                  </a:lnTo>
                  <a:lnTo>
                    <a:pt x="354" y="743"/>
                  </a:lnTo>
                  <a:lnTo>
                    <a:pt x="574" y="717"/>
                  </a:lnTo>
                  <a:lnTo>
                    <a:pt x="578" y="760"/>
                  </a:lnTo>
                  <a:lnTo>
                    <a:pt x="477" y="773"/>
                  </a:lnTo>
                  <a:lnTo>
                    <a:pt x="520" y="1027"/>
                  </a:lnTo>
                  <a:lnTo>
                    <a:pt x="522" y="1027"/>
                  </a:lnTo>
                  <a:lnTo>
                    <a:pt x="529" y="1027"/>
                  </a:lnTo>
                  <a:lnTo>
                    <a:pt x="541" y="1028"/>
                  </a:lnTo>
                  <a:lnTo>
                    <a:pt x="559" y="1030"/>
                  </a:lnTo>
                  <a:lnTo>
                    <a:pt x="578" y="1033"/>
                  </a:lnTo>
                  <a:lnTo>
                    <a:pt x="601" y="1037"/>
                  </a:lnTo>
                  <a:lnTo>
                    <a:pt x="627" y="1042"/>
                  </a:lnTo>
                  <a:lnTo>
                    <a:pt x="657" y="1050"/>
                  </a:lnTo>
                  <a:lnTo>
                    <a:pt x="687" y="1056"/>
                  </a:lnTo>
                  <a:lnTo>
                    <a:pt x="720" y="1067"/>
                  </a:lnTo>
                  <a:lnTo>
                    <a:pt x="752" y="1076"/>
                  </a:lnTo>
                  <a:lnTo>
                    <a:pt x="786" y="1090"/>
                  </a:lnTo>
                  <a:lnTo>
                    <a:pt x="820" y="1104"/>
                  </a:lnTo>
                  <a:lnTo>
                    <a:pt x="854" y="1121"/>
                  </a:lnTo>
                  <a:lnTo>
                    <a:pt x="887" y="1140"/>
                  </a:lnTo>
                  <a:lnTo>
                    <a:pt x="921" y="1162"/>
                  </a:lnTo>
                  <a:lnTo>
                    <a:pt x="846" y="657"/>
                  </a:lnTo>
                  <a:lnTo>
                    <a:pt x="1156" y="603"/>
                  </a:lnTo>
                  <a:lnTo>
                    <a:pt x="1160" y="414"/>
                  </a:lnTo>
                  <a:lnTo>
                    <a:pt x="994" y="287"/>
                  </a:lnTo>
                  <a:lnTo>
                    <a:pt x="816" y="317"/>
                  </a:lnTo>
                  <a:lnTo>
                    <a:pt x="794" y="145"/>
                  </a:lnTo>
                  <a:lnTo>
                    <a:pt x="653" y="30"/>
                  </a:lnTo>
                  <a:lnTo>
                    <a:pt x="337" y="108"/>
                  </a:lnTo>
                  <a:lnTo>
                    <a:pt x="398" y="371"/>
                  </a:lnTo>
                  <a:lnTo>
                    <a:pt x="34" y="382"/>
                  </a:lnTo>
                  <a:lnTo>
                    <a:pt x="34" y="437"/>
                  </a:lnTo>
                  <a:lnTo>
                    <a:pt x="3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3021" y="2690"/>
              <a:ext cx="589" cy="739"/>
            </a:xfrm>
            <a:custGeom>
              <a:avLst/>
              <a:gdLst>
                <a:gd name="T0" fmla="*/ 7 w 1180"/>
                <a:gd name="T1" fmla="*/ 28 h 1477"/>
                <a:gd name="T2" fmla="*/ 1 w 1180"/>
                <a:gd name="T3" fmla="*/ 22 h 1477"/>
                <a:gd name="T4" fmla="*/ 3 w 1180"/>
                <a:gd name="T5" fmla="*/ 20 h 1477"/>
                <a:gd name="T6" fmla="*/ 4 w 1180"/>
                <a:gd name="T7" fmla="*/ 18 h 1477"/>
                <a:gd name="T8" fmla="*/ 6 w 1180"/>
                <a:gd name="T9" fmla="*/ 16 h 1477"/>
                <a:gd name="T10" fmla="*/ 7 w 1180"/>
                <a:gd name="T11" fmla="*/ 14 h 1477"/>
                <a:gd name="T12" fmla="*/ 8 w 1180"/>
                <a:gd name="T13" fmla="*/ 11 h 1477"/>
                <a:gd name="T14" fmla="*/ 10 w 1180"/>
                <a:gd name="T15" fmla="*/ 9 h 1477"/>
                <a:gd name="T16" fmla="*/ 11 w 1180"/>
                <a:gd name="T17" fmla="*/ 6 h 1477"/>
                <a:gd name="T18" fmla="*/ 10 w 1180"/>
                <a:gd name="T19" fmla="*/ 2 h 1477"/>
                <a:gd name="T20" fmla="*/ 22 w 1180"/>
                <a:gd name="T21" fmla="*/ 5 h 1477"/>
                <a:gd name="T22" fmla="*/ 15 w 1180"/>
                <a:gd name="T23" fmla="*/ 21 h 1477"/>
                <a:gd name="T24" fmla="*/ 19 w 1180"/>
                <a:gd name="T25" fmla="*/ 18 h 1477"/>
                <a:gd name="T26" fmla="*/ 28 w 1180"/>
                <a:gd name="T27" fmla="*/ 10 h 1477"/>
                <a:gd name="T28" fmla="*/ 25 w 1180"/>
                <a:gd name="T29" fmla="*/ 7 h 1477"/>
                <a:gd name="T30" fmla="*/ 35 w 1180"/>
                <a:gd name="T31" fmla="*/ 9 h 1477"/>
                <a:gd name="T32" fmla="*/ 35 w 1180"/>
                <a:gd name="T33" fmla="*/ 10 h 1477"/>
                <a:gd name="T34" fmla="*/ 34 w 1180"/>
                <a:gd name="T35" fmla="*/ 12 h 1477"/>
                <a:gd name="T36" fmla="*/ 32 w 1180"/>
                <a:gd name="T37" fmla="*/ 15 h 1477"/>
                <a:gd name="T38" fmla="*/ 31 w 1180"/>
                <a:gd name="T39" fmla="*/ 19 h 1477"/>
                <a:gd name="T40" fmla="*/ 30 w 1180"/>
                <a:gd name="T41" fmla="*/ 25 h 1477"/>
                <a:gd name="T42" fmla="*/ 28 w 1180"/>
                <a:gd name="T43" fmla="*/ 31 h 1477"/>
                <a:gd name="T44" fmla="*/ 28 w 1180"/>
                <a:gd name="T45" fmla="*/ 37 h 1477"/>
                <a:gd name="T46" fmla="*/ 28 w 1180"/>
                <a:gd name="T47" fmla="*/ 44 h 1477"/>
                <a:gd name="T48" fmla="*/ 20 w 1180"/>
                <a:gd name="T49" fmla="*/ 47 h 1477"/>
                <a:gd name="T50" fmla="*/ 29 w 1180"/>
                <a:gd name="T51" fmla="*/ 46 h 1477"/>
                <a:gd name="T52" fmla="*/ 29 w 1180"/>
                <a:gd name="T53" fmla="*/ 44 h 1477"/>
                <a:gd name="T54" fmla="*/ 29 w 1180"/>
                <a:gd name="T55" fmla="*/ 40 h 1477"/>
                <a:gd name="T56" fmla="*/ 29 w 1180"/>
                <a:gd name="T57" fmla="*/ 35 h 1477"/>
                <a:gd name="T58" fmla="*/ 30 w 1180"/>
                <a:gd name="T59" fmla="*/ 30 h 1477"/>
                <a:gd name="T60" fmla="*/ 31 w 1180"/>
                <a:gd name="T61" fmla="*/ 23 h 1477"/>
                <a:gd name="T62" fmla="*/ 32 w 1180"/>
                <a:gd name="T63" fmla="*/ 17 h 1477"/>
                <a:gd name="T64" fmla="*/ 35 w 1180"/>
                <a:gd name="T65" fmla="*/ 11 h 1477"/>
                <a:gd name="T66" fmla="*/ 31 w 1180"/>
                <a:gd name="T67" fmla="*/ 3 h 1477"/>
                <a:gd name="T68" fmla="*/ 19 w 1180"/>
                <a:gd name="T69" fmla="*/ 18 h 1477"/>
                <a:gd name="T70" fmla="*/ 24 w 1180"/>
                <a:gd name="T71" fmla="*/ 5 h 1477"/>
                <a:gd name="T72" fmla="*/ 8 w 1180"/>
                <a:gd name="T73" fmla="*/ 1 h 1477"/>
                <a:gd name="T74" fmla="*/ 8 w 1180"/>
                <a:gd name="T75" fmla="*/ 2 h 1477"/>
                <a:gd name="T76" fmla="*/ 8 w 1180"/>
                <a:gd name="T77" fmla="*/ 3 h 1477"/>
                <a:gd name="T78" fmla="*/ 7 w 1180"/>
                <a:gd name="T79" fmla="*/ 6 h 1477"/>
                <a:gd name="T80" fmla="*/ 6 w 1180"/>
                <a:gd name="T81" fmla="*/ 9 h 1477"/>
                <a:gd name="T82" fmla="*/ 5 w 1180"/>
                <a:gd name="T83" fmla="*/ 12 h 1477"/>
                <a:gd name="T84" fmla="*/ 4 w 1180"/>
                <a:gd name="T85" fmla="*/ 16 h 1477"/>
                <a:gd name="T86" fmla="*/ 2 w 1180"/>
                <a:gd name="T87" fmla="*/ 19 h 1477"/>
                <a:gd name="T88" fmla="*/ 0 w 1180"/>
                <a:gd name="T89" fmla="*/ 22 h 1477"/>
                <a:gd name="T90" fmla="*/ 6 w 1180"/>
                <a:gd name="T91" fmla="*/ 29 h 1477"/>
                <a:gd name="T92" fmla="*/ 22 w 1180"/>
                <a:gd name="T93" fmla="*/ 26 h 1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80" h="1477">
                  <a:moveTo>
                    <a:pt x="723" y="826"/>
                  </a:moveTo>
                  <a:lnTo>
                    <a:pt x="231" y="874"/>
                  </a:lnTo>
                  <a:lnTo>
                    <a:pt x="37" y="810"/>
                  </a:lnTo>
                  <a:lnTo>
                    <a:pt x="40" y="690"/>
                  </a:lnTo>
                  <a:lnTo>
                    <a:pt x="125" y="696"/>
                  </a:lnTo>
                  <a:lnTo>
                    <a:pt x="113" y="637"/>
                  </a:lnTo>
                  <a:lnTo>
                    <a:pt x="176" y="629"/>
                  </a:lnTo>
                  <a:lnTo>
                    <a:pt x="151" y="569"/>
                  </a:lnTo>
                  <a:lnTo>
                    <a:pt x="223" y="548"/>
                  </a:lnTo>
                  <a:lnTo>
                    <a:pt x="196" y="493"/>
                  </a:lnTo>
                  <a:lnTo>
                    <a:pt x="275" y="477"/>
                  </a:lnTo>
                  <a:lnTo>
                    <a:pt x="245" y="421"/>
                  </a:lnTo>
                  <a:lnTo>
                    <a:pt x="317" y="408"/>
                  </a:lnTo>
                  <a:lnTo>
                    <a:pt x="285" y="340"/>
                  </a:lnTo>
                  <a:lnTo>
                    <a:pt x="357" y="340"/>
                  </a:lnTo>
                  <a:lnTo>
                    <a:pt x="334" y="271"/>
                  </a:lnTo>
                  <a:lnTo>
                    <a:pt x="400" y="253"/>
                  </a:lnTo>
                  <a:lnTo>
                    <a:pt x="378" y="182"/>
                  </a:lnTo>
                  <a:lnTo>
                    <a:pt x="457" y="139"/>
                  </a:lnTo>
                  <a:lnTo>
                    <a:pt x="340" y="43"/>
                  </a:lnTo>
                  <a:lnTo>
                    <a:pt x="603" y="37"/>
                  </a:lnTo>
                  <a:lnTo>
                    <a:pt x="725" y="149"/>
                  </a:lnTo>
                  <a:lnTo>
                    <a:pt x="449" y="659"/>
                  </a:lnTo>
                  <a:lnTo>
                    <a:pt x="486" y="659"/>
                  </a:lnTo>
                  <a:lnTo>
                    <a:pt x="539" y="566"/>
                  </a:lnTo>
                  <a:lnTo>
                    <a:pt x="625" y="566"/>
                  </a:lnTo>
                  <a:lnTo>
                    <a:pt x="772" y="250"/>
                  </a:lnTo>
                  <a:lnTo>
                    <a:pt x="902" y="312"/>
                  </a:lnTo>
                  <a:lnTo>
                    <a:pt x="934" y="307"/>
                  </a:lnTo>
                  <a:lnTo>
                    <a:pt x="804" y="220"/>
                  </a:lnTo>
                  <a:lnTo>
                    <a:pt x="991" y="141"/>
                  </a:lnTo>
                  <a:lnTo>
                    <a:pt x="1142" y="275"/>
                  </a:lnTo>
                  <a:lnTo>
                    <a:pt x="1138" y="280"/>
                  </a:lnTo>
                  <a:lnTo>
                    <a:pt x="1129" y="298"/>
                  </a:lnTo>
                  <a:lnTo>
                    <a:pt x="1116" y="325"/>
                  </a:lnTo>
                  <a:lnTo>
                    <a:pt x="1098" y="362"/>
                  </a:lnTo>
                  <a:lnTo>
                    <a:pt x="1078" y="408"/>
                  </a:lnTo>
                  <a:lnTo>
                    <a:pt x="1055" y="465"/>
                  </a:lnTo>
                  <a:lnTo>
                    <a:pt x="1031" y="530"/>
                  </a:lnTo>
                  <a:lnTo>
                    <a:pt x="1008" y="604"/>
                  </a:lnTo>
                  <a:lnTo>
                    <a:pt x="984" y="683"/>
                  </a:lnTo>
                  <a:lnTo>
                    <a:pt x="962" y="770"/>
                  </a:lnTo>
                  <a:lnTo>
                    <a:pt x="942" y="863"/>
                  </a:lnTo>
                  <a:lnTo>
                    <a:pt x="927" y="963"/>
                  </a:lnTo>
                  <a:lnTo>
                    <a:pt x="913" y="1066"/>
                  </a:lnTo>
                  <a:lnTo>
                    <a:pt x="905" y="1177"/>
                  </a:lnTo>
                  <a:lnTo>
                    <a:pt x="902" y="1291"/>
                  </a:lnTo>
                  <a:lnTo>
                    <a:pt x="906" y="1408"/>
                  </a:lnTo>
                  <a:lnTo>
                    <a:pt x="618" y="1411"/>
                  </a:lnTo>
                  <a:lnTo>
                    <a:pt x="652" y="1477"/>
                  </a:lnTo>
                  <a:lnTo>
                    <a:pt x="934" y="1477"/>
                  </a:lnTo>
                  <a:lnTo>
                    <a:pt x="934" y="1468"/>
                  </a:lnTo>
                  <a:lnTo>
                    <a:pt x="934" y="1443"/>
                  </a:lnTo>
                  <a:lnTo>
                    <a:pt x="934" y="1400"/>
                  </a:lnTo>
                  <a:lnTo>
                    <a:pt x="934" y="1346"/>
                  </a:lnTo>
                  <a:lnTo>
                    <a:pt x="935" y="1278"/>
                  </a:lnTo>
                  <a:lnTo>
                    <a:pt x="939" y="1203"/>
                  </a:lnTo>
                  <a:lnTo>
                    <a:pt x="944" y="1118"/>
                  </a:lnTo>
                  <a:lnTo>
                    <a:pt x="955" y="1027"/>
                  </a:lnTo>
                  <a:lnTo>
                    <a:pt x="966" y="930"/>
                  </a:lnTo>
                  <a:lnTo>
                    <a:pt x="981" y="830"/>
                  </a:lnTo>
                  <a:lnTo>
                    <a:pt x="1000" y="729"/>
                  </a:lnTo>
                  <a:lnTo>
                    <a:pt x="1026" y="630"/>
                  </a:lnTo>
                  <a:lnTo>
                    <a:pt x="1053" y="532"/>
                  </a:lnTo>
                  <a:lnTo>
                    <a:pt x="1090" y="437"/>
                  </a:lnTo>
                  <a:lnTo>
                    <a:pt x="1131" y="348"/>
                  </a:lnTo>
                  <a:lnTo>
                    <a:pt x="1180" y="269"/>
                  </a:lnTo>
                  <a:lnTo>
                    <a:pt x="997" y="94"/>
                  </a:lnTo>
                  <a:lnTo>
                    <a:pt x="761" y="210"/>
                  </a:lnTo>
                  <a:lnTo>
                    <a:pt x="611" y="551"/>
                  </a:lnTo>
                  <a:lnTo>
                    <a:pt x="543" y="542"/>
                  </a:lnTo>
                  <a:lnTo>
                    <a:pt x="772" y="136"/>
                  </a:lnTo>
                  <a:lnTo>
                    <a:pt x="625" y="0"/>
                  </a:lnTo>
                  <a:lnTo>
                    <a:pt x="282" y="20"/>
                  </a:lnTo>
                  <a:lnTo>
                    <a:pt x="280" y="24"/>
                  </a:lnTo>
                  <a:lnTo>
                    <a:pt x="278" y="38"/>
                  </a:lnTo>
                  <a:lnTo>
                    <a:pt x="272" y="61"/>
                  </a:lnTo>
                  <a:lnTo>
                    <a:pt x="267" y="90"/>
                  </a:lnTo>
                  <a:lnTo>
                    <a:pt x="259" y="126"/>
                  </a:lnTo>
                  <a:lnTo>
                    <a:pt x="249" y="167"/>
                  </a:lnTo>
                  <a:lnTo>
                    <a:pt x="236" y="214"/>
                  </a:lnTo>
                  <a:lnTo>
                    <a:pt x="222" y="265"/>
                  </a:lnTo>
                  <a:lnTo>
                    <a:pt x="203" y="316"/>
                  </a:lnTo>
                  <a:lnTo>
                    <a:pt x="182" y="371"/>
                  </a:lnTo>
                  <a:lnTo>
                    <a:pt x="159" y="426"/>
                  </a:lnTo>
                  <a:lnTo>
                    <a:pt x="134" y="481"/>
                  </a:lnTo>
                  <a:lnTo>
                    <a:pt x="104" y="534"/>
                  </a:lnTo>
                  <a:lnTo>
                    <a:pt x="74" y="586"/>
                  </a:lnTo>
                  <a:lnTo>
                    <a:pt x="38" y="635"/>
                  </a:lnTo>
                  <a:lnTo>
                    <a:pt x="0" y="681"/>
                  </a:lnTo>
                  <a:lnTo>
                    <a:pt x="0" y="833"/>
                  </a:lnTo>
                  <a:lnTo>
                    <a:pt x="222" y="922"/>
                  </a:lnTo>
                  <a:lnTo>
                    <a:pt x="712" y="861"/>
                  </a:lnTo>
                  <a:lnTo>
                    <a:pt x="723" y="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482" y="3130"/>
              <a:ext cx="328" cy="311"/>
            </a:xfrm>
            <a:custGeom>
              <a:avLst/>
              <a:gdLst>
                <a:gd name="T0" fmla="*/ 0 w 657"/>
                <a:gd name="T1" fmla="*/ 0 h 621"/>
                <a:gd name="T2" fmla="*/ 20 w 657"/>
                <a:gd name="T3" fmla="*/ 12 h 621"/>
                <a:gd name="T4" fmla="*/ 18 w 657"/>
                <a:gd name="T5" fmla="*/ 20 h 621"/>
                <a:gd name="T6" fmla="*/ 12 w 657"/>
                <a:gd name="T7" fmla="*/ 20 h 621"/>
                <a:gd name="T8" fmla="*/ 5 w 657"/>
                <a:gd name="T9" fmla="*/ 19 h 621"/>
                <a:gd name="T10" fmla="*/ 0 w 657"/>
                <a:gd name="T11" fmla="*/ 15 h 621"/>
                <a:gd name="T12" fmla="*/ 0 w 657"/>
                <a:gd name="T13" fmla="*/ 12 h 621"/>
                <a:gd name="T14" fmla="*/ 12 w 657"/>
                <a:gd name="T15" fmla="*/ 19 h 621"/>
                <a:gd name="T16" fmla="*/ 17 w 657"/>
                <a:gd name="T17" fmla="*/ 19 h 621"/>
                <a:gd name="T18" fmla="*/ 19 w 657"/>
                <a:gd name="T19" fmla="*/ 12 h 621"/>
                <a:gd name="T20" fmla="*/ 0 w 657"/>
                <a:gd name="T21" fmla="*/ 2 h 621"/>
                <a:gd name="T22" fmla="*/ 0 w 657"/>
                <a:gd name="T23" fmla="*/ 0 h 621"/>
                <a:gd name="T24" fmla="*/ 0 w 657"/>
                <a:gd name="T25" fmla="*/ 0 h 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7" h="621">
                  <a:moveTo>
                    <a:pt x="24" y="0"/>
                  </a:moveTo>
                  <a:lnTo>
                    <a:pt x="657" y="361"/>
                  </a:lnTo>
                  <a:lnTo>
                    <a:pt x="596" y="621"/>
                  </a:lnTo>
                  <a:lnTo>
                    <a:pt x="387" y="621"/>
                  </a:lnTo>
                  <a:lnTo>
                    <a:pt x="185" y="591"/>
                  </a:lnTo>
                  <a:lnTo>
                    <a:pt x="0" y="473"/>
                  </a:lnTo>
                  <a:lnTo>
                    <a:pt x="0" y="380"/>
                  </a:lnTo>
                  <a:lnTo>
                    <a:pt x="397" y="600"/>
                  </a:lnTo>
                  <a:lnTo>
                    <a:pt x="574" y="600"/>
                  </a:lnTo>
                  <a:lnTo>
                    <a:pt x="608" y="376"/>
                  </a:lnTo>
                  <a:lnTo>
                    <a:pt x="30" y="6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451" y="3502"/>
              <a:ext cx="254" cy="193"/>
            </a:xfrm>
            <a:custGeom>
              <a:avLst/>
              <a:gdLst>
                <a:gd name="T0" fmla="*/ 0 w 509"/>
                <a:gd name="T1" fmla="*/ 7 h 385"/>
                <a:gd name="T2" fmla="*/ 4 w 509"/>
                <a:gd name="T3" fmla="*/ 7 h 385"/>
                <a:gd name="T4" fmla="*/ 4 w 509"/>
                <a:gd name="T5" fmla="*/ 3 h 385"/>
                <a:gd name="T6" fmla="*/ 8 w 509"/>
                <a:gd name="T7" fmla="*/ 0 h 385"/>
                <a:gd name="T8" fmla="*/ 12 w 509"/>
                <a:gd name="T9" fmla="*/ 0 h 385"/>
                <a:gd name="T10" fmla="*/ 15 w 509"/>
                <a:gd name="T11" fmla="*/ 3 h 385"/>
                <a:gd name="T12" fmla="*/ 15 w 509"/>
                <a:gd name="T13" fmla="*/ 6 h 385"/>
                <a:gd name="T14" fmla="*/ 15 w 509"/>
                <a:gd name="T15" fmla="*/ 6 h 385"/>
                <a:gd name="T16" fmla="*/ 15 w 509"/>
                <a:gd name="T17" fmla="*/ 4 h 385"/>
                <a:gd name="T18" fmla="*/ 12 w 509"/>
                <a:gd name="T19" fmla="*/ 1 h 385"/>
                <a:gd name="T20" fmla="*/ 8 w 509"/>
                <a:gd name="T21" fmla="*/ 1 h 385"/>
                <a:gd name="T22" fmla="*/ 5 w 509"/>
                <a:gd name="T23" fmla="*/ 4 h 385"/>
                <a:gd name="T24" fmla="*/ 5 w 509"/>
                <a:gd name="T25" fmla="*/ 4 h 385"/>
                <a:gd name="T26" fmla="*/ 5 w 509"/>
                <a:gd name="T27" fmla="*/ 4 h 385"/>
                <a:gd name="T28" fmla="*/ 5 w 509"/>
                <a:gd name="T29" fmla="*/ 4 h 385"/>
                <a:gd name="T30" fmla="*/ 5 w 509"/>
                <a:gd name="T31" fmla="*/ 4 h 385"/>
                <a:gd name="T32" fmla="*/ 5 w 509"/>
                <a:gd name="T33" fmla="*/ 5 h 385"/>
                <a:gd name="T34" fmla="*/ 5 w 509"/>
                <a:gd name="T35" fmla="*/ 5 h 385"/>
                <a:gd name="T36" fmla="*/ 5 w 509"/>
                <a:gd name="T37" fmla="*/ 5 h 385"/>
                <a:gd name="T38" fmla="*/ 5 w 509"/>
                <a:gd name="T39" fmla="*/ 5 h 385"/>
                <a:gd name="T40" fmla="*/ 7 w 509"/>
                <a:gd name="T41" fmla="*/ 6 h 385"/>
                <a:gd name="T42" fmla="*/ 7 w 509"/>
                <a:gd name="T43" fmla="*/ 13 h 385"/>
                <a:gd name="T44" fmla="*/ 3 w 509"/>
                <a:gd name="T45" fmla="*/ 13 h 385"/>
                <a:gd name="T46" fmla="*/ 1 w 509"/>
                <a:gd name="T47" fmla="*/ 9 h 385"/>
                <a:gd name="T48" fmla="*/ 0 w 509"/>
                <a:gd name="T49" fmla="*/ 7 h 385"/>
                <a:gd name="T50" fmla="*/ 0 w 509"/>
                <a:gd name="T51" fmla="*/ 7 h 3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09" h="385">
                  <a:moveTo>
                    <a:pt x="0" y="217"/>
                  </a:moveTo>
                  <a:lnTo>
                    <a:pt x="142" y="217"/>
                  </a:lnTo>
                  <a:lnTo>
                    <a:pt x="142" y="90"/>
                  </a:lnTo>
                  <a:lnTo>
                    <a:pt x="272" y="0"/>
                  </a:lnTo>
                  <a:lnTo>
                    <a:pt x="396" y="0"/>
                  </a:lnTo>
                  <a:lnTo>
                    <a:pt x="509" y="94"/>
                  </a:lnTo>
                  <a:lnTo>
                    <a:pt x="509" y="164"/>
                  </a:lnTo>
                  <a:lnTo>
                    <a:pt x="482" y="164"/>
                  </a:lnTo>
                  <a:lnTo>
                    <a:pt x="482" y="112"/>
                  </a:lnTo>
                  <a:lnTo>
                    <a:pt x="384" y="25"/>
                  </a:lnTo>
                  <a:lnTo>
                    <a:pt x="275" y="25"/>
                  </a:lnTo>
                  <a:lnTo>
                    <a:pt x="176" y="103"/>
                  </a:lnTo>
                  <a:lnTo>
                    <a:pt x="176" y="106"/>
                  </a:lnTo>
                  <a:lnTo>
                    <a:pt x="176" y="112"/>
                  </a:lnTo>
                  <a:lnTo>
                    <a:pt x="176" y="118"/>
                  </a:lnTo>
                  <a:lnTo>
                    <a:pt x="176" y="126"/>
                  </a:lnTo>
                  <a:lnTo>
                    <a:pt x="176" y="132"/>
                  </a:lnTo>
                  <a:lnTo>
                    <a:pt x="176" y="139"/>
                  </a:lnTo>
                  <a:lnTo>
                    <a:pt x="176" y="143"/>
                  </a:lnTo>
                  <a:lnTo>
                    <a:pt x="176" y="145"/>
                  </a:lnTo>
                  <a:lnTo>
                    <a:pt x="225" y="181"/>
                  </a:lnTo>
                  <a:lnTo>
                    <a:pt x="225" y="385"/>
                  </a:lnTo>
                  <a:lnTo>
                    <a:pt x="106" y="385"/>
                  </a:lnTo>
                  <a:lnTo>
                    <a:pt x="53" y="28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3529" y="3583"/>
              <a:ext cx="176" cy="135"/>
            </a:xfrm>
            <a:custGeom>
              <a:avLst/>
              <a:gdLst>
                <a:gd name="T0" fmla="*/ 11 w 351"/>
                <a:gd name="T1" fmla="*/ 1 h 269"/>
                <a:gd name="T2" fmla="*/ 11 w 351"/>
                <a:gd name="T3" fmla="*/ 7 h 269"/>
                <a:gd name="T4" fmla="*/ 8 w 351"/>
                <a:gd name="T5" fmla="*/ 9 h 269"/>
                <a:gd name="T6" fmla="*/ 4 w 351"/>
                <a:gd name="T7" fmla="*/ 9 h 269"/>
                <a:gd name="T8" fmla="*/ 0 w 351"/>
                <a:gd name="T9" fmla="*/ 7 h 269"/>
                <a:gd name="T10" fmla="*/ 2 w 351"/>
                <a:gd name="T11" fmla="*/ 7 h 269"/>
                <a:gd name="T12" fmla="*/ 4 w 351"/>
                <a:gd name="T13" fmla="*/ 8 h 269"/>
                <a:gd name="T14" fmla="*/ 8 w 351"/>
                <a:gd name="T15" fmla="*/ 8 h 269"/>
                <a:gd name="T16" fmla="*/ 11 w 351"/>
                <a:gd name="T17" fmla="*/ 6 h 269"/>
                <a:gd name="T18" fmla="*/ 11 w 351"/>
                <a:gd name="T19" fmla="*/ 0 h 269"/>
                <a:gd name="T20" fmla="*/ 11 w 351"/>
                <a:gd name="T21" fmla="*/ 1 h 269"/>
                <a:gd name="T22" fmla="*/ 11 w 351"/>
                <a:gd name="T23" fmla="*/ 1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1" h="269">
                  <a:moveTo>
                    <a:pt x="351" y="2"/>
                  </a:moveTo>
                  <a:lnTo>
                    <a:pt x="351" y="205"/>
                  </a:lnTo>
                  <a:lnTo>
                    <a:pt x="254" y="269"/>
                  </a:lnTo>
                  <a:lnTo>
                    <a:pt x="113" y="266"/>
                  </a:lnTo>
                  <a:lnTo>
                    <a:pt x="0" y="201"/>
                  </a:lnTo>
                  <a:lnTo>
                    <a:pt x="57" y="215"/>
                  </a:lnTo>
                  <a:lnTo>
                    <a:pt x="120" y="243"/>
                  </a:lnTo>
                  <a:lnTo>
                    <a:pt x="252" y="238"/>
                  </a:lnTo>
                  <a:lnTo>
                    <a:pt x="324" y="192"/>
                  </a:lnTo>
                  <a:lnTo>
                    <a:pt x="324" y="0"/>
                  </a:lnTo>
                  <a:lnTo>
                    <a:pt x="35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233" y="3544"/>
              <a:ext cx="114" cy="71"/>
            </a:xfrm>
            <a:custGeom>
              <a:avLst/>
              <a:gdLst>
                <a:gd name="T0" fmla="*/ 0 w 227"/>
                <a:gd name="T1" fmla="*/ 1 h 142"/>
                <a:gd name="T2" fmla="*/ 4 w 227"/>
                <a:gd name="T3" fmla="*/ 5 h 142"/>
                <a:gd name="T4" fmla="*/ 8 w 227"/>
                <a:gd name="T5" fmla="*/ 5 h 142"/>
                <a:gd name="T6" fmla="*/ 3 w 227"/>
                <a:gd name="T7" fmla="*/ 0 h 142"/>
                <a:gd name="T8" fmla="*/ 0 w 227"/>
                <a:gd name="T9" fmla="*/ 1 h 142"/>
                <a:gd name="T10" fmla="*/ 0 w 227"/>
                <a:gd name="T11" fmla="*/ 1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7" h="142">
                  <a:moveTo>
                    <a:pt x="0" y="15"/>
                  </a:moveTo>
                  <a:lnTo>
                    <a:pt x="122" y="142"/>
                  </a:lnTo>
                  <a:lnTo>
                    <a:pt x="227" y="136"/>
                  </a:lnTo>
                  <a:lnTo>
                    <a:pt x="9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2650" y="3366"/>
              <a:ext cx="98" cy="48"/>
            </a:xfrm>
            <a:custGeom>
              <a:avLst/>
              <a:gdLst>
                <a:gd name="T0" fmla="*/ 1 w 196"/>
                <a:gd name="T1" fmla="*/ 1 h 97"/>
                <a:gd name="T2" fmla="*/ 1 w 196"/>
                <a:gd name="T3" fmla="*/ 1 h 97"/>
                <a:gd name="T4" fmla="*/ 1 w 196"/>
                <a:gd name="T5" fmla="*/ 1 h 97"/>
                <a:gd name="T6" fmla="*/ 1 w 196"/>
                <a:gd name="T7" fmla="*/ 0 h 97"/>
                <a:gd name="T8" fmla="*/ 1 w 196"/>
                <a:gd name="T9" fmla="*/ 0 h 97"/>
                <a:gd name="T10" fmla="*/ 2 w 196"/>
                <a:gd name="T11" fmla="*/ 0 h 97"/>
                <a:gd name="T12" fmla="*/ 2 w 196"/>
                <a:gd name="T13" fmla="*/ 0 h 97"/>
                <a:gd name="T14" fmla="*/ 3 w 196"/>
                <a:gd name="T15" fmla="*/ 0 h 97"/>
                <a:gd name="T16" fmla="*/ 3 w 196"/>
                <a:gd name="T17" fmla="*/ 0 h 97"/>
                <a:gd name="T18" fmla="*/ 4 w 196"/>
                <a:gd name="T19" fmla="*/ 0 h 97"/>
                <a:gd name="T20" fmla="*/ 4 w 196"/>
                <a:gd name="T21" fmla="*/ 0 h 97"/>
                <a:gd name="T22" fmla="*/ 5 w 196"/>
                <a:gd name="T23" fmla="*/ 0 h 97"/>
                <a:gd name="T24" fmla="*/ 5 w 196"/>
                <a:gd name="T25" fmla="*/ 0 h 97"/>
                <a:gd name="T26" fmla="*/ 6 w 196"/>
                <a:gd name="T27" fmla="*/ 0 h 97"/>
                <a:gd name="T28" fmla="*/ 6 w 196"/>
                <a:gd name="T29" fmla="*/ 0 h 97"/>
                <a:gd name="T30" fmla="*/ 6 w 196"/>
                <a:gd name="T31" fmla="*/ 0 h 97"/>
                <a:gd name="T32" fmla="*/ 7 w 196"/>
                <a:gd name="T33" fmla="*/ 0 h 97"/>
                <a:gd name="T34" fmla="*/ 7 w 196"/>
                <a:gd name="T35" fmla="*/ 1 h 97"/>
                <a:gd name="T36" fmla="*/ 7 w 196"/>
                <a:gd name="T37" fmla="*/ 1 h 97"/>
                <a:gd name="T38" fmla="*/ 6 w 196"/>
                <a:gd name="T39" fmla="*/ 1 h 97"/>
                <a:gd name="T40" fmla="*/ 6 w 196"/>
                <a:gd name="T41" fmla="*/ 1 h 97"/>
                <a:gd name="T42" fmla="*/ 6 w 196"/>
                <a:gd name="T43" fmla="*/ 1 h 97"/>
                <a:gd name="T44" fmla="*/ 6 w 196"/>
                <a:gd name="T45" fmla="*/ 1 h 97"/>
                <a:gd name="T46" fmla="*/ 6 w 196"/>
                <a:gd name="T47" fmla="*/ 1 h 97"/>
                <a:gd name="T48" fmla="*/ 6 w 196"/>
                <a:gd name="T49" fmla="*/ 1 h 97"/>
                <a:gd name="T50" fmla="*/ 6 w 196"/>
                <a:gd name="T51" fmla="*/ 1 h 97"/>
                <a:gd name="T52" fmla="*/ 6 w 196"/>
                <a:gd name="T53" fmla="*/ 1 h 97"/>
                <a:gd name="T54" fmla="*/ 6 w 196"/>
                <a:gd name="T55" fmla="*/ 1 h 97"/>
                <a:gd name="T56" fmla="*/ 5 w 196"/>
                <a:gd name="T57" fmla="*/ 1 h 97"/>
                <a:gd name="T58" fmla="*/ 5 w 196"/>
                <a:gd name="T59" fmla="*/ 0 h 97"/>
                <a:gd name="T60" fmla="*/ 5 w 196"/>
                <a:gd name="T61" fmla="*/ 0 h 97"/>
                <a:gd name="T62" fmla="*/ 4 w 196"/>
                <a:gd name="T63" fmla="*/ 1 h 97"/>
                <a:gd name="T64" fmla="*/ 4 w 196"/>
                <a:gd name="T65" fmla="*/ 1 h 97"/>
                <a:gd name="T66" fmla="*/ 3 w 196"/>
                <a:gd name="T67" fmla="*/ 1 h 97"/>
                <a:gd name="T68" fmla="*/ 2 w 196"/>
                <a:gd name="T69" fmla="*/ 1 h 97"/>
                <a:gd name="T70" fmla="*/ 1 w 196"/>
                <a:gd name="T71" fmla="*/ 2 h 97"/>
                <a:gd name="T72" fmla="*/ 0 w 196"/>
                <a:gd name="T73" fmla="*/ 3 h 97"/>
                <a:gd name="T74" fmla="*/ 1 w 196"/>
                <a:gd name="T75" fmla="*/ 1 h 97"/>
                <a:gd name="T76" fmla="*/ 1 w 196"/>
                <a:gd name="T77" fmla="*/ 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6" h="97">
                  <a:moveTo>
                    <a:pt x="1" y="38"/>
                  </a:moveTo>
                  <a:lnTo>
                    <a:pt x="2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28" y="26"/>
                  </a:lnTo>
                  <a:lnTo>
                    <a:pt x="42" y="20"/>
                  </a:lnTo>
                  <a:lnTo>
                    <a:pt x="57" y="16"/>
                  </a:lnTo>
                  <a:lnTo>
                    <a:pt x="74" y="11"/>
                  </a:lnTo>
                  <a:lnTo>
                    <a:pt x="92" y="7"/>
                  </a:lnTo>
                  <a:lnTo>
                    <a:pt x="108" y="4"/>
                  </a:lnTo>
                  <a:lnTo>
                    <a:pt x="126" y="1"/>
                  </a:lnTo>
                  <a:lnTo>
                    <a:pt x="141" y="0"/>
                  </a:lnTo>
                  <a:lnTo>
                    <a:pt x="157" y="1"/>
                  </a:lnTo>
                  <a:lnTo>
                    <a:pt x="170" y="4"/>
                  </a:lnTo>
                  <a:lnTo>
                    <a:pt x="182" y="9"/>
                  </a:lnTo>
                  <a:lnTo>
                    <a:pt x="190" y="16"/>
                  </a:lnTo>
                  <a:lnTo>
                    <a:pt x="196" y="26"/>
                  </a:lnTo>
                  <a:lnTo>
                    <a:pt x="196" y="33"/>
                  </a:lnTo>
                  <a:lnTo>
                    <a:pt x="194" y="38"/>
                  </a:lnTo>
                  <a:lnTo>
                    <a:pt x="191" y="43"/>
                  </a:lnTo>
                  <a:lnTo>
                    <a:pt x="190" y="49"/>
                  </a:lnTo>
                  <a:lnTo>
                    <a:pt x="185" y="57"/>
                  </a:lnTo>
                  <a:lnTo>
                    <a:pt x="183" y="61"/>
                  </a:lnTo>
                  <a:lnTo>
                    <a:pt x="183" y="57"/>
                  </a:lnTo>
                  <a:lnTo>
                    <a:pt x="178" y="48"/>
                  </a:lnTo>
                  <a:lnTo>
                    <a:pt x="174" y="43"/>
                  </a:lnTo>
                  <a:lnTo>
                    <a:pt x="170" y="39"/>
                  </a:lnTo>
                  <a:lnTo>
                    <a:pt x="163" y="34"/>
                  </a:lnTo>
                  <a:lnTo>
                    <a:pt x="156" y="33"/>
                  </a:lnTo>
                  <a:lnTo>
                    <a:pt x="145" y="29"/>
                  </a:lnTo>
                  <a:lnTo>
                    <a:pt x="133" y="30"/>
                  </a:lnTo>
                  <a:lnTo>
                    <a:pt x="118" y="33"/>
                  </a:lnTo>
                  <a:lnTo>
                    <a:pt x="100" y="39"/>
                  </a:lnTo>
                  <a:lnTo>
                    <a:pt x="80" y="46"/>
                  </a:lnTo>
                  <a:lnTo>
                    <a:pt x="57" y="60"/>
                  </a:lnTo>
                  <a:lnTo>
                    <a:pt x="28" y="75"/>
                  </a:lnTo>
                  <a:lnTo>
                    <a:pt x="0" y="97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0751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>3.Нумерация в пределах 1000.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886060"/>
              </p:ext>
            </p:extLst>
          </p:nvPr>
        </p:nvGraphicFramePr>
        <p:xfrm>
          <a:off x="1597076" y="1132119"/>
          <a:ext cx="6124576" cy="4086449"/>
        </p:xfrm>
        <a:graphic>
          <a:graphicData uri="http://schemas.openxmlformats.org/drawingml/2006/table">
            <a:tbl>
              <a:tblPr/>
              <a:tblGrid>
                <a:gridCol w="348668"/>
                <a:gridCol w="1700423"/>
                <a:gridCol w="1368152"/>
                <a:gridCol w="671678"/>
                <a:gridCol w="665638"/>
                <a:gridCol w="70438"/>
                <a:gridCol w="633941"/>
                <a:gridCol w="665638"/>
              </a:tblGrid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80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 сотни 1 десяток 8 единиц-это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318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381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813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 сотен 7 единиц- это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57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507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570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сотня 6 десятков- это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16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106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160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 сотен 3 единицы- это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903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930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 сотни 9 единиц- это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39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309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390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сотня 1 десяток 0 единиц- это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683-это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6дес.8ед.3сот.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6сот.8дес.3ед.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8сот.6дес.3ед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208- это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2сот.8дес.0ед.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2сот.0дес.8ед.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8сот.0дес.2ед.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524- это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5сот.2ед.4дес.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5сот.2дес.4ед.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2сот.5дес.4ед.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5" descr="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605"/>
            <a:ext cx="177847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4838" y="209605"/>
            <a:ext cx="1056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Liberation Serif" pitchFamily="18" charset="0"/>
                <a:cs typeface="Liberation Serif" pitchFamily="18" charset="0"/>
              </a:rPr>
              <a:t>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8"/>
          <p:cNvGrpSpPr>
            <a:grpSpLocks noChangeAspect="1"/>
          </p:cNvGrpSpPr>
          <p:nvPr/>
        </p:nvGrpSpPr>
        <p:grpSpPr bwMode="auto">
          <a:xfrm>
            <a:off x="7308304" y="5414641"/>
            <a:ext cx="1738191" cy="1433590"/>
            <a:chOff x="2109" y="2659"/>
            <a:chExt cx="1715" cy="1459"/>
          </a:xfrm>
        </p:grpSpPr>
        <p:sp>
          <p:nvSpPr>
            <p:cNvPr id="8" name="AutoShape 9"/>
            <p:cNvSpPr>
              <a:spLocks noChangeAspect="1" noChangeArrowheads="1" noTextEdit="1"/>
            </p:cNvSpPr>
            <p:nvPr/>
          </p:nvSpPr>
          <p:spPr bwMode="auto">
            <a:xfrm>
              <a:off x="2109" y="2659"/>
              <a:ext cx="1715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109" y="2711"/>
              <a:ext cx="1625" cy="1335"/>
            </a:xfrm>
            <a:custGeom>
              <a:avLst/>
              <a:gdLst>
                <a:gd name="T0" fmla="*/ 1791 w 3249"/>
                <a:gd name="T1" fmla="*/ 0 h 2669"/>
                <a:gd name="T2" fmla="*/ 3249 w 3249"/>
                <a:gd name="T3" fmla="*/ 848 h 2669"/>
                <a:gd name="T4" fmla="*/ 2098 w 3249"/>
                <a:gd name="T5" fmla="*/ 2669 h 2669"/>
                <a:gd name="T6" fmla="*/ 590 w 3249"/>
                <a:gd name="T7" fmla="*/ 2595 h 2669"/>
                <a:gd name="T8" fmla="*/ 0 w 3249"/>
                <a:gd name="T9" fmla="*/ 1522 h 2669"/>
                <a:gd name="T10" fmla="*/ 1791 w 3249"/>
                <a:gd name="T11" fmla="*/ 0 h 2669"/>
                <a:gd name="T12" fmla="*/ 1791 w 3249"/>
                <a:gd name="T13" fmla="*/ 0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9" h="2669">
                  <a:moveTo>
                    <a:pt x="1791" y="0"/>
                  </a:moveTo>
                  <a:lnTo>
                    <a:pt x="3249" y="848"/>
                  </a:lnTo>
                  <a:lnTo>
                    <a:pt x="2098" y="2669"/>
                  </a:lnTo>
                  <a:lnTo>
                    <a:pt x="590" y="2595"/>
                  </a:lnTo>
                  <a:lnTo>
                    <a:pt x="0" y="1522"/>
                  </a:lnTo>
                  <a:lnTo>
                    <a:pt x="1791" y="0"/>
                  </a:lnTo>
                  <a:lnTo>
                    <a:pt x="1791" y="0"/>
                  </a:lnTo>
                  <a:close/>
                </a:path>
              </a:pathLst>
            </a:custGeom>
            <a:gradFill rotWithShape="1">
              <a:gsLst>
                <a:gs pos="0">
                  <a:srgbClr val="66FF33">
                    <a:alpha val="57001"/>
                  </a:srgbClr>
                </a:gs>
                <a:gs pos="50000">
                  <a:srgbClr val="66FF33">
                    <a:gamma/>
                    <a:tint val="25098"/>
                    <a:invGamma/>
                  </a:srgbClr>
                </a:gs>
                <a:gs pos="100000">
                  <a:srgbClr val="66FF33">
                    <a:alpha val="57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573" y="3588"/>
              <a:ext cx="91" cy="122"/>
            </a:xfrm>
            <a:custGeom>
              <a:avLst/>
              <a:gdLst>
                <a:gd name="T0" fmla="*/ 0 w 182"/>
                <a:gd name="T1" fmla="*/ 1 h 244"/>
                <a:gd name="T2" fmla="*/ 6 w 182"/>
                <a:gd name="T3" fmla="*/ 0 h 244"/>
                <a:gd name="T4" fmla="*/ 6 w 182"/>
                <a:gd name="T5" fmla="*/ 8 h 244"/>
                <a:gd name="T6" fmla="*/ 1 w 182"/>
                <a:gd name="T7" fmla="*/ 8 h 244"/>
                <a:gd name="T8" fmla="*/ 0 w 182"/>
                <a:gd name="T9" fmla="*/ 1 h 244"/>
                <a:gd name="T10" fmla="*/ 0 w 182"/>
                <a:gd name="T11" fmla="*/ 1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244">
                  <a:moveTo>
                    <a:pt x="0" y="9"/>
                  </a:moveTo>
                  <a:lnTo>
                    <a:pt x="182" y="0"/>
                  </a:lnTo>
                  <a:lnTo>
                    <a:pt x="175" y="233"/>
                  </a:lnTo>
                  <a:lnTo>
                    <a:pt x="7" y="24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2C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652" y="3554"/>
              <a:ext cx="48" cy="156"/>
            </a:xfrm>
            <a:custGeom>
              <a:avLst/>
              <a:gdLst>
                <a:gd name="T0" fmla="*/ 0 w 96"/>
                <a:gd name="T1" fmla="*/ 3 h 313"/>
                <a:gd name="T2" fmla="*/ 1 w 96"/>
                <a:gd name="T3" fmla="*/ 9 h 313"/>
                <a:gd name="T4" fmla="*/ 3 w 96"/>
                <a:gd name="T5" fmla="*/ 8 h 313"/>
                <a:gd name="T6" fmla="*/ 3 w 96"/>
                <a:gd name="T7" fmla="*/ 0 h 313"/>
                <a:gd name="T8" fmla="*/ 0 w 96"/>
                <a:gd name="T9" fmla="*/ 3 h 313"/>
                <a:gd name="T10" fmla="*/ 0 w 96"/>
                <a:gd name="T11" fmla="*/ 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3">
                  <a:moveTo>
                    <a:pt x="0" y="97"/>
                  </a:moveTo>
                  <a:lnTo>
                    <a:pt x="7" y="313"/>
                  </a:lnTo>
                  <a:lnTo>
                    <a:pt x="96" y="264"/>
                  </a:lnTo>
                  <a:lnTo>
                    <a:pt x="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547" y="3575"/>
              <a:ext cx="46" cy="135"/>
            </a:xfrm>
            <a:custGeom>
              <a:avLst/>
              <a:gdLst>
                <a:gd name="T0" fmla="*/ 2 w 93"/>
                <a:gd name="T1" fmla="*/ 1 h 271"/>
                <a:gd name="T2" fmla="*/ 2 w 93"/>
                <a:gd name="T3" fmla="*/ 8 h 271"/>
                <a:gd name="T4" fmla="*/ 0 w 93"/>
                <a:gd name="T5" fmla="*/ 6 h 271"/>
                <a:gd name="T6" fmla="*/ 0 w 93"/>
                <a:gd name="T7" fmla="*/ 0 h 271"/>
                <a:gd name="T8" fmla="*/ 2 w 93"/>
                <a:gd name="T9" fmla="*/ 1 h 271"/>
                <a:gd name="T10" fmla="*/ 2 w 93"/>
                <a:gd name="T11" fmla="*/ 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71">
                  <a:moveTo>
                    <a:pt x="93" y="45"/>
                  </a:moveTo>
                  <a:lnTo>
                    <a:pt x="86" y="271"/>
                  </a:lnTo>
                  <a:lnTo>
                    <a:pt x="0" y="222"/>
                  </a:lnTo>
                  <a:lnTo>
                    <a:pt x="22" y="0"/>
                  </a:lnTo>
                  <a:lnTo>
                    <a:pt x="93" y="45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529" y="3506"/>
              <a:ext cx="169" cy="107"/>
            </a:xfrm>
            <a:custGeom>
              <a:avLst/>
              <a:gdLst>
                <a:gd name="T0" fmla="*/ 2 w 337"/>
                <a:gd name="T1" fmla="*/ 6 h 213"/>
                <a:gd name="T2" fmla="*/ 4 w 337"/>
                <a:gd name="T3" fmla="*/ 7 h 213"/>
                <a:gd name="T4" fmla="*/ 8 w 337"/>
                <a:gd name="T5" fmla="*/ 7 h 213"/>
                <a:gd name="T6" fmla="*/ 11 w 337"/>
                <a:gd name="T7" fmla="*/ 4 h 213"/>
                <a:gd name="T8" fmla="*/ 11 w 337"/>
                <a:gd name="T9" fmla="*/ 3 h 213"/>
                <a:gd name="T10" fmla="*/ 8 w 337"/>
                <a:gd name="T11" fmla="*/ 1 h 213"/>
                <a:gd name="T12" fmla="*/ 4 w 337"/>
                <a:gd name="T13" fmla="*/ 0 h 213"/>
                <a:gd name="T14" fmla="*/ 1 w 337"/>
                <a:gd name="T15" fmla="*/ 3 h 213"/>
                <a:gd name="T16" fmla="*/ 0 w 337"/>
                <a:gd name="T17" fmla="*/ 5 h 213"/>
                <a:gd name="T18" fmla="*/ 2 w 337"/>
                <a:gd name="T19" fmla="*/ 6 h 213"/>
                <a:gd name="T20" fmla="*/ 2 w 337"/>
                <a:gd name="T21" fmla="*/ 6 h 2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7" h="213">
                  <a:moveTo>
                    <a:pt x="64" y="171"/>
                  </a:moveTo>
                  <a:lnTo>
                    <a:pt x="128" y="213"/>
                  </a:lnTo>
                  <a:lnTo>
                    <a:pt x="246" y="212"/>
                  </a:lnTo>
                  <a:lnTo>
                    <a:pt x="335" y="127"/>
                  </a:lnTo>
                  <a:lnTo>
                    <a:pt x="337" y="85"/>
                  </a:lnTo>
                  <a:lnTo>
                    <a:pt x="238" y="7"/>
                  </a:lnTo>
                  <a:lnTo>
                    <a:pt x="106" y="0"/>
                  </a:lnTo>
                  <a:lnTo>
                    <a:pt x="1" y="83"/>
                  </a:lnTo>
                  <a:lnTo>
                    <a:pt x="0" y="145"/>
                  </a:lnTo>
                  <a:lnTo>
                    <a:pt x="64" y="171"/>
                  </a:lnTo>
                  <a:close/>
                </a:path>
              </a:pathLst>
            </a:custGeom>
            <a:solidFill>
              <a:srgbClr val="E69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472" y="3139"/>
              <a:ext cx="326" cy="209"/>
            </a:xfrm>
            <a:custGeom>
              <a:avLst/>
              <a:gdLst>
                <a:gd name="T0" fmla="*/ 1 w 653"/>
                <a:gd name="T1" fmla="*/ 0 h 419"/>
                <a:gd name="T2" fmla="*/ 20 w 653"/>
                <a:gd name="T3" fmla="*/ 11 h 419"/>
                <a:gd name="T4" fmla="*/ 19 w 653"/>
                <a:gd name="T5" fmla="*/ 12 h 419"/>
                <a:gd name="T6" fmla="*/ 11 w 653"/>
                <a:gd name="T7" fmla="*/ 13 h 419"/>
                <a:gd name="T8" fmla="*/ 0 w 653"/>
                <a:gd name="T9" fmla="*/ 6 h 419"/>
                <a:gd name="T10" fmla="*/ 1 w 653"/>
                <a:gd name="T11" fmla="*/ 0 h 419"/>
                <a:gd name="T12" fmla="*/ 1 w 653"/>
                <a:gd name="T13" fmla="*/ 0 h 4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3" h="419">
                  <a:moveTo>
                    <a:pt x="32" y="0"/>
                  </a:moveTo>
                  <a:lnTo>
                    <a:pt x="653" y="358"/>
                  </a:lnTo>
                  <a:lnTo>
                    <a:pt x="626" y="385"/>
                  </a:lnTo>
                  <a:lnTo>
                    <a:pt x="370" y="419"/>
                  </a:lnTo>
                  <a:lnTo>
                    <a:pt x="0" y="20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7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3469" y="3220"/>
              <a:ext cx="231" cy="217"/>
            </a:xfrm>
            <a:custGeom>
              <a:avLst/>
              <a:gdLst>
                <a:gd name="T0" fmla="*/ 1 w 462"/>
                <a:gd name="T1" fmla="*/ 0 h 433"/>
                <a:gd name="T2" fmla="*/ 15 w 462"/>
                <a:gd name="T3" fmla="*/ 8 h 433"/>
                <a:gd name="T4" fmla="*/ 14 w 462"/>
                <a:gd name="T5" fmla="*/ 14 h 433"/>
                <a:gd name="T6" fmla="*/ 0 w 462"/>
                <a:gd name="T7" fmla="*/ 8 h 433"/>
                <a:gd name="T8" fmla="*/ 1 w 462"/>
                <a:gd name="T9" fmla="*/ 0 h 433"/>
                <a:gd name="T10" fmla="*/ 1 w 462"/>
                <a:gd name="T11" fmla="*/ 0 h 4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2" h="433">
                  <a:moveTo>
                    <a:pt x="30" y="0"/>
                  </a:moveTo>
                  <a:lnTo>
                    <a:pt x="462" y="232"/>
                  </a:lnTo>
                  <a:lnTo>
                    <a:pt x="417" y="433"/>
                  </a:lnTo>
                  <a:lnTo>
                    <a:pt x="0" y="23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3679" y="3315"/>
              <a:ext cx="122" cy="120"/>
            </a:xfrm>
            <a:custGeom>
              <a:avLst/>
              <a:gdLst>
                <a:gd name="T0" fmla="*/ 0 w 244"/>
                <a:gd name="T1" fmla="*/ 8 h 240"/>
                <a:gd name="T2" fmla="*/ 2 w 244"/>
                <a:gd name="T3" fmla="*/ 2 h 240"/>
                <a:gd name="T4" fmla="*/ 8 w 244"/>
                <a:gd name="T5" fmla="*/ 0 h 240"/>
                <a:gd name="T6" fmla="*/ 6 w 244"/>
                <a:gd name="T7" fmla="*/ 8 h 240"/>
                <a:gd name="T8" fmla="*/ 0 w 244"/>
                <a:gd name="T9" fmla="*/ 8 h 240"/>
                <a:gd name="T10" fmla="*/ 0 w 244"/>
                <a:gd name="T11" fmla="*/ 8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">
                  <a:moveTo>
                    <a:pt x="0" y="240"/>
                  </a:moveTo>
                  <a:lnTo>
                    <a:pt x="33" y="34"/>
                  </a:lnTo>
                  <a:lnTo>
                    <a:pt x="244" y="0"/>
                  </a:lnTo>
                  <a:lnTo>
                    <a:pt x="188" y="23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3216" y="2965"/>
              <a:ext cx="216" cy="84"/>
            </a:xfrm>
            <a:custGeom>
              <a:avLst/>
              <a:gdLst>
                <a:gd name="T0" fmla="*/ 4 w 432"/>
                <a:gd name="T1" fmla="*/ 0 h 170"/>
                <a:gd name="T2" fmla="*/ 9 w 432"/>
                <a:gd name="T3" fmla="*/ 0 h 170"/>
                <a:gd name="T4" fmla="*/ 14 w 432"/>
                <a:gd name="T5" fmla="*/ 4 h 170"/>
                <a:gd name="T6" fmla="*/ 0 w 432"/>
                <a:gd name="T7" fmla="*/ 5 h 170"/>
                <a:gd name="T8" fmla="*/ 4 w 432"/>
                <a:gd name="T9" fmla="*/ 0 h 170"/>
                <a:gd name="T10" fmla="*/ 4 w 432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2" h="170">
                  <a:moveTo>
                    <a:pt x="118" y="0"/>
                  </a:moveTo>
                  <a:lnTo>
                    <a:pt x="270" y="13"/>
                  </a:lnTo>
                  <a:lnTo>
                    <a:pt x="432" y="148"/>
                  </a:lnTo>
                  <a:lnTo>
                    <a:pt x="0" y="1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3047" y="2739"/>
              <a:ext cx="250" cy="341"/>
            </a:xfrm>
            <a:custGeom>
              <a:avLst/>
              <a:gdLst>
                <a:gd name="T0" fmla="*/ 11 w 501"/>
                <a:gd name="T1" fmla="*/ 0 h 681"/>
                <a:gd name="T2" fmla="*/ 15 w 501"/>
                <a:gd name="T3" fmla="*/ 3 h 681"/>
                <a:gd name="T4" fmla="*/ 3 w 501"/>
                <a:gd name="T5" fmla="*/ 22 h 681"/>
                <a:gd name="T6" fmla="*/ 0 w 501"/>
                <a:gd name="T7" fmla="*/ 18 h 681"/>
                <a:gd name="T8" fmla="*/ 9 w 501"/>
                <a:gd name="T9" fmla="*/ 1 h 681"/>
                <a:gd name="T10" fmla="*/ 11 w 501"/>
                <a:gd name="T11" fmla="*/ 0 h 681"/>
                <a:gd name="T12" fmla="*/ 11 w 501"/>
                <a:gd name="T13" fmla="*/ 0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1" h="681">
                  <a:moveTo>
                    <a:pt x="370" y="0"/>
                  </a:moveTo>
                  <a:lnTo>
                    <a:pt x="501" y="78"/>
                  </a:lnTo>
                  <a:lnTo>
                    <a:pt x="98" y="681"/>
                  </a:lnTo>
                  <a:lnTo>
                    <a:pt x="0" y="570"/>
                  </a:lnTo>
                  <a:lnTo>
                    <a:pt x="304" y="3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331" y="2799"/>
              <a:ext cx="169" cy="230"/>
            </a:xfrm>
            <a:custGeom>
              <a:avLst/>
              <a:gdLst>
                <a:gd name="T0" fmla="*/ 0 w 337"/>
                <a:gd name="T1" fmla="*/ 10 h 461"/>
                <a:gd name="T2" fmla="*/ 5 w 337"/>
                <a:gd name="T3" fmla="*/ 14 h 461"/>
                <a:gd name="T4" fmla="*/ 11 w 337"/>
                <a:gd name="T5" fmla="*/ 1 h 461"/>
                <a:gd name="T6" fmla="*/ 5 w 337"/>
                <a:gd name="T7" fmla="*/ 0 h 461"/>
                <a:gd name="T8" fmla="*/ 0 w 337"/>
                <a:gd name="T9" fmla="*/ 10 h 461"/>
                <a:gd name="T10" fmla="*/ 0 w 337"/>
                <a:gd name="T11" fmla="*/ 10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461">
                  <a:moveTo>
                    <a:pt x="0" y="349"/>
                  </a:moveTo>
                  <a:lnTo>
                    <a:pt x="159" y="461"/>
                  </a:lnTo>
                  <a:lnTo>
                    <a:pt x="337" y="55"/>
                  </a:lnTo>
                  <a:lnTo>
                    <a:pt x="155" y="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2704" y="3044"/>
              <a:ext cx="87" cy="171"/>
            </a:xfrm>
            <a:custGeom>
              <a:avLst/>
              <a:gdLst>
                <a:gd name="T0" fmla="*/ 0 w 176"/>
                <a:gd name="T1" fmla="*/ 1 h 342"/>
                <a:gd name="T2" fmla="*/ 4 w 176"/>
                <a:gd name="T3" fmla="*/ 0 h 342"/>
                <a:gd name="T4" fmla="*/ 5 w 176"/>
                <a:gd name="T5" fmla="*/ 11 h 342"/>
                <a:gd name="T6" fmla="*/ 1 w 176"/>
                <a:gd name="T7" fmla="*/ 10 h 342"/>
                <a:gd name="T8" fmla="*/ 0 w 176"/>
                <a:gd name="T9" fmla="*/ 1 h 342"/>
                <a:gd name="T10" fmla="*/ 0 w 176"/>
                <a:gd name="T11" fmla="*/ 1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2">
                  <a:moveTo>
                    <a:pt x="0" y="21"/>
                  </a:moveTo>
                  <a:lnTo>
                    <a:pt x="142" y="0"/>
                  </a:lnTo>
                  <a:lnTo>
                    <a:pt x="176" y="342"/>
                  </a:lnTo>
                  <a:lnTo>
                    <a:pt x="55" y="30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027" y="3033"/>
              <a:ext cx="119" cy="103"/>
            </a:xfrm>
            <a:custGeom>
              <a:avLst/>
              <a:gdLst>
                <a:gd name="T0" fmla="*/ 0 w 240"/>
                <a:gd name="T1" fmla="*/ 0 h 205"/>
                <a:gd name="T2" fmla="*/ 5 w 240"/>
                <a:gd name="T3" fmla="*/ 1 h 205"/>
                <a:gd name="T4" fmla="*/ 7 w 240"/>
                <a:gd name="T5" fmla="*/ 7 h 205"/>
                <a:gd name="T6" fmla="*/ 0 w 240"/>
                <a:gd name="T7" fmla="*/ 5 h 205"/>
                <a:gd name="T8" fmla="*/ 0 w 240"/>
                <a:gd name="T9" fmla="*/ 0 h 205"/>
                <a:gd name="T10" fmla="*/ 0 w 240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0" h="205">
                  <a:moveTo>
                    <a:pt x="7" y="0"/>
                  </a:moveTo>
                  <a:lnTo>
                    <a:pt x="187" y="14"/>
                  </a:lnTo>
                  <a:lnTo>
                    <a:pt x="240" y="205"/>
                  </a:lnTo>
                  <a:lnTo>
                    <a:pt x="0" y="13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3232" y="3113"/>
              <a:ext cx="174" cy="276"/>
            </a:xfrm>
            <a:custGeom>
              <a:avLst/>
              <a:gdLst>
                <a:gd name="T0" fmla="*/ 4 w 347"/>
                <a:gd name="T1" fmla="*/ 0 h 553"/>
                <a:gd name="T2" fmla="*/ 11 w 347"/>
                <a:gd name="T3" fmla="*/ 0 h 553"/>
                <a:gd name="T4" fmla="*/ 6 w 347"/>
                <a:gd name="T5" fmla="*/ 17 h 553"/>
                <a:gd name="T6" fmla="*/ 0 w 347"/>
                <a:gd name="T7" fmla="*/ 12 h 553"/>
                <a:gd name="T8" fmla="*/ 4 w 347"/>
                <a:gd name="T9" fmla="*/ 0 h 553"/>
                <a:gd name="T10" fmla="*/ 4 w 347"/>
                <a:gd name="T11" fmla="*/ 0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7" h="553">
                  <a:moveTo>
                    <a:pt x="117" y="23"/>
                  </a:moveTo>
                  <a:lnTo>
                    <a:pt x="347" y="0"/>
                  </a:lnTo>
                  <a:lnTo>
                    <a:pt x="192" y="553"/>
                  </a:lnTo>
                  <a:lnTo>
                    <a:pt x="0" y="407"/>
                  </a:lnTo>
                  <a:lnTo>
                    <a:pt x="117" y="23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3111" y="2744"/>
              <a:ext cx="486" cy="675"/>
            </a:xfrm>
            <a:custGeom>
              <a:avLst/>
              <a:gdLst>
                <a:gd name="T0" fmla="*/ 12 w 972"/>
                <a:gd name="T1" fmla="*/ 1 h 1351"/>
                <a:gd name="T2" fmla="*/ 0 w 972"/>
                <a:gd name="T3" fmla="*/ 18 h 1351"/>
                <a:gd name="T4" fmla="*/ 2 w 972"/>
                <a:gd name="T5" fmla="*/ 24 h 1351"/>
                <a:gd name="T6" fmla="*/ 17 w 972"/>
                <a:gd name="T7" fmla="*/ 22 h 1351"/>
                <a:gd name="T8" fmla="*/ 12 w 972"/>
                <a:gd name="T9" fmla="*/ 39 h 1351"/>
                <a:gd name="T10" fmla="*/ 13 w 972"/>
                <a:gd name="T11" fmla="*/ 42 h 1351"/>
                <a:gd name="T12" fmla="*/ 24 w 972"/>
                <a:gd name="T13" fmla="*/ 41 h 1351"/>
                <a:gd name="T14" fmla="*/ 24 w 972"/>
                <a:gd name="T15" fmla="*/ 38 h 1351"/>
                <a:gd name="T16" fmla="*/ 24 w 972"/>
                <a:gd name="T17" fmla="*/ 26 h 1351"/>
                <a:gd name="T18" fmla="*/ 26 w 972"/>
                <a:gd name="T19" fmla="*/ 19 h 1351"/>
                <a:gd name="T20" fmla="*/ 28 w 972"/>
                <a:gd name="T21" fmla="*/ 12 h 1351"/>
                <a:gd name="T22" fmla="*/ 31 w 972"/>
                <a:gd name="T23" fmla="*/ 5 h 1351"/>
                <a:gd name="T24" fmla="*/ 30 w 972"/>
                <a:gd name="T25" fmla="*/ 4 h 1351"/>
                <a:gd name="T26" fmla="*/ 23 w 972"/>
                <a:gd name="T27" fmla="*/ 6 h 1351"/>
                <a:gd name="T28" fmla="*/ 19 w 972"/>
                <a:gd name="T29" fmla="*/ 17 h 1351"/>
                <a:gd name="T30" fmla="*/ 9 w 972"/>
                <a:gd name="T31" fmla="*/ 17 h 1351"/>
                <a:gd name="T32" fmla="*/ 18 w 972"/>
                <a:gd name="T33" fmla="*/ 0 h 1351"/>
                <a:gd name="T34" fmla="*/ 16 w 972"/>
                <a:gd name="T35" fmla="*/ 0 h 1351"/>
                <a:gd name="T36" fmla="*/ 12 w 972"/>
                <a:gd name="T37" fmla="*/ 1 h 1351"/>
                <a:gd name="T38" fmla="*/ 12 w 972"/>
                <a:gd name="T39" fmla="*/ 1 h 13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2" h="1351">
                  <a:moveTo>
                    <a:pt x="362" y="57"/>
                  </a:moveTo>
                  <a:lnTo>
                    <a:pt x="0" y="592"/>
                  </a:lnTo>
                  <a:lnTo>
                    <a:pt x="57" y="789"/>
                  </a:lnTo>
                  <a:lnTo>
                    <a:pt x="538" y="722"/>
                  </a:lnTo>
                  <a:lnTo>
                    <a:pt x="366" y="1277"/>
                  </a:lnTo>
                  <a:lnTo>
                    <a:pt x="415" y="1351"/>
                  </a:lnTo>
                  <a:lnTo>
                    <a:pt x="738" y="1327"/>
                  </a:lnTo>
                  <a:lnTo>
                    <a:pt x="738" y="1217"/>
                  </a:lnTo>
                  <a:lnTo>
                    <a:pt x="765" y="843"/>
                  </a:lnTo>
                  <a:lnTo>
                    <a:pt x="807" y="608"/>
                  </a:lnTo>
                  <a:lnTo>
                    <a:pt x="865" y="412"/>
                  </a:lnTo>
                  <a:lnTo>
                    <a:pt x="972" y="160"/>
                  </a:lnTo>
                  <a:lnTo>
                    <a:pt x="958" y="134"/>
                  </a:lnTo>
                  <a:lnTo>
                    <a:pt x="724" y="200"/>
                  </a:lnTo>
                  <a:lnTo>
                    <a:pt x="580" y="557"/>
                  </a:lnTo>
                  <a:lnTo>
                    <a:pt x="272" y="551"/>
                  </a:lnTo>
                  <a:lnTo>
                    <a:pt x="563" y="25"/>
                  </a:lnTo>
                  <a:lnTo>
                    <a:pt x="504" y="0"/>
                  </a:lnTo>
                  <a:lnTo>
                    <a:pt x="362" y="57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409" y="2751"/>
              <a:ext cx="193" cy="96"/>
            </a:xfrm>
            <a:custGeom>
              <a:avLst/>
              <a:gdLst>
                <a:gd name="T0" fmla="*/ 4 w 386"/>
                <a:gd name="T1" fmla="*/ 6 h 191"/>
                <a:gd name="T2" fmla="*/ 13 w 386"/>
                <a:gd name="T3" fmla="*/ 5 h 191"/>
                <a:gd name="T4" fmla="*/ 7 w 386"/>
                <a:gd name="T5" fmla="*/ 0 h 191"/>
                <a:gd name="T6" fmla="*/ 0 w 386"/>
                <a:gd name="T7" fmla="*/ 3 h 191"/>
                <a:gd name="T8" fmla="*/ 4 w 386"/>
                <a:gd name="T9" fmla="*/ 6 h 191"/>
                <a:gd name="T10" fmla="*/ 4 w 386"/>
                <a:gd name="T11" fmla="*/ 6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" h="191">
                  <a:moveTo>
                    <a:pt x="128" y="191"/>
                  </a:moveTo>
                  <a:lnTo>
                    <a:pt x="386" y="150"/>
                  </a:lnTo>
                  <a:lnTo>
                    <a:pt x="207" y="0"/>
                  </a:lnTo>
                  <a:lnTo>
                    <a:pt x="0" y="95"/>
                  </a:lnTo>
                  <a:lnTo>
                    <a:pt x="128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168" y="2700"/>
              <a:ext cx="229" cy="86"/>
            </a:xfrm>
            <a:custGeom>
              <a:avLst/>
              <a:gdLst>
                <a:gd name="T0" fmla="*/ 4 w 460"/>
                <a:gd name="T1" fmla="*/ 4 h 171"/>
                <a:gd name="T2" fmla="*/ 7 w 460"/>
                <a:gd name="T3" fmla="*/ 6 h 171"/>
                <a:gd name="T4" fmla="*/ 14 w 460"/>
                <a:gd name="T5" fmla="*/ 4 h 171"/>
                <a:gd name="T6" fmla="*/ 9 w 460"/>
                <a:gd name="T7" fmla="*/ 0 h 171"/>
                <a:gd name="T8" fmla="*/ 0 w 460"/>
                <a:gd name="T9" fmla="*/ 1 h 171"/>
                <a:gd name="T10" fmla="*/ 4 w 460"/>
                <a:gd name="T11" fmla="*/ 4 h 171"/>
                <a:gd name="T12" fmla="*/ 4 w 460"/>
                <a:gd name="T13" fmla="*/ 4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0" h="171">
                  <a:moveTo>
                    <a:pt x="155" y="112"/>
                  </a:moveTo>
                  <a:lnTo>
                    <a:pt x="231" y="171"/>
                  </a:lnTo>
                  <a:lnTo>
                    <a:pt x="460" y="122"/>
                  </a:lnTo>
                  <a:lnTo>
                    <a:pt x="312" y="0"/>
                  </a:lnTo>
                  <a:lnTo>
                    <a:pt x="0" y="10"/>
                  </a:lnTo>
                  <a:lnTo>
                    <a:pt x="155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412" y="3717"/>
              <a:ext cx="116" cy="307"/>
            </a:xfrm>
            <a:custGeom>
              <a:avLst/>
              <a:gdLst>
                <a:gd name="T0" fmla="*/ 7 w 231"/>
                <a:gd name="T1" fmla="*/ 0 h 615"/>
                <a:gd name="T2" fmla="*/ 8 w 231"/>
                <a:gd name="T3" fmla="*/ 3 h 615"/>
                <a:gd name="T4" fmla="*/ 8 w 231"/>
                <a:gd name="T5" fmla="*/ 15 h 615"/>
                <a:gd name="T6" fmla="*/ 2 w 231"/>
                <a:gd name="T7" fmla="*/ 19 h 615"/>
                <a:gd name="T8" fmla="*/ 0 w 231"/>
                <a:gd name="T9" fmla="*/ 7 h 615"/>
                <a:gd name="T10" fmla="*/ 7 w 231"/>
                <a:gd name="T11" fmla="*/ 0 h 615"/>
                <a:gd name="T12" fmla="*/ 7 w 231"/>
                <a:gd name="T13" fmla="*/ 0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1" h="615">
                  <a:moveTo>
                    <a:pt x="198" y="0"/>
                  </a:moveTo>
                  <a:lnTo>
                    <a:pt x="231" y="127"/>
                  </a:lnTo>
                  <a:lnTo>
                    <a:pt x="231" y="481"/>
                  </a:lnTo>
                  <a:lnTo>
                    <a:pt x="60" y="615"/>
                  </a:lnTo>
                  <a:lnTo>
                    <a:pt x="0" y="22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3204" y="3870"/>
              <a:ext cx="248" cy="229"/>
            </a:xfrm>
            <a:custGeom>
              <a:avLst/>
              <a:gdLst>
                <a:gd name="T0" fmla="*/ 16 w 495"/>
                <a:gd name="T1" fmla="*/ 0 h 458"/>
                <a:gd name="T2" fmla="*/ 16 w 495"/>
                <a:gd name="T3" fmla="*/ 9 h 458"/>
                <a:gd name="T4" fmla="*/ 11 w 495"/>
                <a:gd name="T5" fmla="*/ 12 h 458"/>
                <a:gd name="T6" fmla="*/ 1 w 495"/>
                <a:gd name="T7" fmla="*/ 15 h 458"/>
                <a:gd name="T8" fmla="*/ 0 w 495"/>
                <a:gd name="T9" fmla="*/ 14 h 458"/>
                <a:gd name="T10" fmla="*/ 2 w 495"/>
                <a:gd name="T11" fmla="*/ 3 h 458"/>
                <a:gd name="T12" fmla="*/ 16 w 495"/>
                <a:gd name="T13" fmla="*/ 0 h 458"/>
                <a:gd name="T14" fmla="*/ 16 w 495"/>
                <a:gd name="T15" fmla="*/ 0 h 4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5" h="458">
                  <a:moveTo>
                    <a:pt x="483" y="0"/>
                  </a:moveTo>
                  <a:lnTo>
                    <a:pt x="495" y="288"/>
                  </a:lnTo>
                  <a:lnTo>
                    <a:pt x="333" y="368"/>
                  </a:lnTo>
                  <a:lnTo>
                    <a:pt x="32" y="458"/>
                  </a:lnTo>
                  <a:lnTo>
                    <a:pt x="0" y="421"/>
                  </a:lnTo>
                  <a:lnTo>
                    <a:pt x="49" y="7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084" y="3835"/>
              <a:ext cx="158" cy="257"/>
            </a:xfrm>
            <a:custGeom>
              <a:avLst/>
              <a:gdLst>
                <a:gd name="T0" fmla="*/ 9 w 317"/>
                <a:gd name="T1" fmla="*/ 6 h 516"/>
                <a:gd name="T2" fmla="*/ 8 w 317"/>
                <a:gd name="T3" fmla="*/ 16 h 516"/>
                <a:gd name="T4" fmla="*/ 0 w 317"/>
                <a:gd name="T5" fmla="*/ 9 h 516"/>
                <a:gd name="T6" fmla="*/ 1 w 317"/>
                <a:gd name="T7" fmla="*/ 0 h 516"/>
                <a:gd name="T8" fmla="*/ 3 w 317"/>
                <a:gd name="T9" fmla="*/ 0 h 516"/>
                <a:gd name="T10" fmla="*/ 9 w 317"/>
                <a:gd name="T11" fmla="*/ 6 h 516"/>
                <a:gd name="T12" fmla="*/ 9 w 317"/>
                <a:gd name="T13" fmla="*/ 6 h 5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7" h="516">
                  <a:moveTo>
                    <a:pt x="317" y="214"/>
                  </a:moveTo>
                  <a:lnTo>
                    <a:pt x="269" y="516"/>
                  </a:lnTo>
                  <a:lnTo>
                    <a:pt x="0" y="316"/>
                  </a:lnTo>
                  <a:lnTo>
                    <a:pt x="61" y="0"/>
                  </a:lnTo>
                  <a:lnTo>
                    <a:pt x="117" y="9"/>
                  </a:lnTo>
                  <a:lnTo>
                    <a:pt x="317" y="214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09" y="3359"/>
              <a:ext cx="195" cy="159"/>
            </a:xfrm>
            <a:custGeom>
              <a:avLst/>
              <a:gdLst>
                <a:gd name="T0" fmla="*/ 0 w 391"/>
                <a:gd name="T1" fmla="*/ 1 h 318"/>
                <a:gd name="T2" fmla="*/ 5 w 391"/>
                <a:gd name="T3" fmla="*/ 0 h 318"/>
                <a:gd name="T4" fmla="*/ 12 w 391"/>
                <a:gd name="T5" fmla="*/ 2 h 318"/>
                <a:gd name="T6" fmla="*/ 7 w 391"/>
                <a:gd name="T7" fmla="*/ 10 h 318"/>
                <a:gd name="T8" fmla="*/ 5 w 391"/>
                <a:gd name="T9" fmla="*/ 8 h 318"/>
                <a:gd name="T10" fmla="*/ 0 w 391"/>
                <a:gd name="T11" fmla="*/ 8 h 318"/>
                <a:gd name="T12" fmla="*/ 0 w 391"/>
                <a:gd name="T13" fmla="*/ 1 h 318"/>
                <a:gd name="T14" fmla="*/ 0 w 391"/>
                <a:gd name="T15" fmla="*/ 1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" h="318">
                  <a:moveTo>
                    <a:pt x="0" y="15"/>
                  </a:moveTo>
                  <a:lnTo>
                    <a:pt x="188" y="0"/>
                  </a:lnTo>
                  <a:lnTo>
                    <a:pt x="391" y="45"/>
                  </a:lnTo>
                  <a:lnTo>
                    <a:pt x="239" y="318"/>
                  </a:lnTo>
                  <a:lnTo>
                    <a:pt x="162" y="225"/>
                  </a:lnTo>
                  <a:lnTo>
                    <a:pt x="16" y="2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272" y="3384"/>
              <a:ext cx="104" cy="204"/>
            </a:xfrm>
            <a:custGeom>
              <a:avLst/>
              <a:gdLst>
                <a:gd name="T0" fmla="*/ 6 w 210"/>
                <a:gd name="T1" fmla="*/ 12 h 410"/>
                <a:gd name="T2" fmla="*/ 6 w 210"/>
                <a:gd name="T3" fmla="*/ 12 h 410"/>
                <a:gd name="T4" fmla="*/ 0 w 210"/>
                <a:gd name="T5" fmla="*/ 11 h 410"/>
                <a:gd name="T6" fmla="*/ 2 w 210"/>
                <a:gd name="T7" fmla="*/ 4 h 410"/>
                <a:gd name="T8" fmla="*/ 2 w 210"/>
                <a:gd name="T9" fmla="*/ 0 h 410"/>
                <a:gd name="T10" fmla="*/ 4 w 210"/>
                <a:gd name="T11" fmla="*/ 2 h 410"/>
                <a:gd name="T12" fmla="*/ 6 w 210"/>
                <a:gd name="T13" fmla="*/ 6 h 410"/>
                <a:gd name="T14" fmla="*/ 5 w 210"/>
                <a:gd name="T15" fmla="*/ 11 h 410"/>
                <a:gd name="T16" fmla="*/ 6 w 210"/>
                <a:gd name="T17" fmla="*/ 12 h 410"/>
                <a:gd name="T18" fmla="*/ 6 w 210"/>
                <a:gd name="T19" fmla="*/ 12 h 4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410">
                  <a:moveTo>
                    <a:pt x="210" y="390"/>
                  </a:moveTo>
                  <a:lnTo>
                    <a:pt x="199" y="410"/>
                  </a:lnTo>
                  <a:lnTo>
                    <a:pt x="0" y="384"/>
                  </a:lnTo>
                  <a:lnTo>
                    <a:pt x="80" y="145"/>
                  </a:lnTo>
                  <a:lnTo>
                    <a:pt x="94" y="0"/>
                  </a:lnTo>
                  <a:lnTo>
                    <a:pt x="159" y="83"/>
                  </a:lnTo>
                  <a:lnTo>
                    <a:pt x="206" y="224"/>
                  </a:lnTo>
                  <a:lnTo>
                    <a:pt x="187" y="364"/>
                  </a:lnTo>
                  <a:lnTo>
                    <a:pt x="210" y="3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199" y="3597"/>
              <a:ext cx="166" cy="197"/>
            </a:xfrm>
            <a:custGeom>
              <a:avLst/>
              <a:gdLst>
                <a:gd name="T0" fmla="*/ 0 w 331"/>
                <a:gd name="T1" fmla="*/ 0 h 393"/>
                <a:gd name="T2" fmla="*/ 8 w 331"/>
                <a:gd name="T3" fmla="*/ 2 h 393"/>
                <a:gd name="T4" fmla="*/ 11 w 331"/>
                <a:gd name="T5" fmla="*/ 6 h 393"/>
                <a:gd name="T6" fmla="*/ 4 w 331"/>
                <a:gd name="T7" fmla="*/ 13 h 393"/>
                <a:gd name="T8" fmla="*/ 3 w 331"/>
                <a:gd name="T9" fmla="*/ 10 h 393"/>
                <a:gd name="T10" fmla="*/ 0 w 331"/>
                <a:gd name="T11" fmla="*/ 9 h 393"/>
                <a:gd name="T12" fmla="*/ 0 w 331"/>
                <a:gd name="T13" fmla="*/ 0 h 393"/>
                <a:gd name="T14" fmla="*/ 0 w 331"/>
                <a:gd name="T15" fmla="*/ 0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1" h="393">
                  <a:moveTo>
                    <a:pt x="0" y="0"/>
                  </a:moveTo>
                  <a:lnTo>
                    <a:pt x="234" y="48"/>
                  </a:lnTo>
                  <a:lnTo>
                    <a:pt x="331" y="177"/>
                  </a:lnTo>
                  <a:lnTo>
                    <a:pt x="124" y="393"/>
                  </a:lnTo>
                  <a:lnTo>
                    <a:pt x="88" y="304"/>
                  </a:lnTo>
                  <a:lnTo>
                    <a:pt x="0" y="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044" y="3616"/>
              <a:ext cx="186" cy="158"/>
            </a:xfrm>
            <a:custGeom>
              <a:avLst/>
              <a:gdLst>
                <a:gd name="T0" fmla="*/ 2 w 371"/>
                <a:gd name="T1" fmla="*/ 1 h 315"/>
                <a:gd name="T2" fmla="*/ 12 w 371"/>
                <a:gd name="T3" fmla="*/ 0 h 315"/>
                <a:gd name="T4" fmla="*/ 11 w 371"/>
                <a:gd name="T5" fmla="*/ 8 h 315"/>
                <a:gd name="T6" fmla="*/ 9 w 371"/>
                <a:gd name="T7" fmla="*/ 7 h 315"/>
                <a:gd name="T8" fmla="*/ 2 w 371"/>
                <a:gd name="T9" fmla="*/ 10 h 315"/>
                <a:gd name="T10" fmla="*/ 0 w 371"/>
                <a:gd name="T11" fmla="*/ 9 h 315"/>
                <a:gd name="T12" fmla="*/ 2 w 371"/>
                <a:gd name="T13" fmla="*/ 1 h 315"/>
                <a:gd name="T14" fmla="*/ 2 w 371"/>
                <a:gd name="T15" fmla="*/ 1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1" h="315">
                  <a:moveTo>
                    <a:pt x="38" y="2"/>
                  </a:moveTo>
                  <a:lnTo>
                    <a:pt x="371" y="0"/>
                  </a:lnTo>
                  <a:lnTo>
                    <a:pt x="352" y="241"/>
                  </a:lnTo>
                  <a:lnTo>
                    <a:pt x="269" y="224"/>
                  </a:lnTo>
                  <a:lnTo>
                    <a:pt x="34" y="315"/>
                  </a:lnTo>
                  <a:lnTo>
                    <a:pt x="0" y="273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2994" y="3532"/>
              <a:ext cx="90" cy="235"/>
            </a:xfrm>
            <a:custGeom>
              <a:avLst/>
              <a:gdLst>
                <a:gd name="T0" fmla="*/ 6 w 180"/>
                <a:gd name="T1" fmla="*/ 7 h 469"/>
                <a:gd name="T2" fmla="*/ 5 w 180"/>
                <a:gd name="T3" fmla="*/ 15 h 469"/>
                <a:gd name="T4" fmla="*/ 0 w 180"/>
                <a:gd name="T5" fmla="*/ 10 h 469"/>
                <a:gd name="T6" fmla="*/ 2 w 180"/>
                <a:gd name="T7" fmla="*/ 0 h 469"/>
                <a:gd name="T8" fmla="*/ 2 w 180"/>
                <a:gd name="T9" fmla="*/ 0 h 469"/>
                <a:gd name="T10" fmla="*/ 6 w 180"/>
                <a:gd name="T11" fmla="*/ 7 h 469"/>
                <a:gd name="T12" fmla="*/ 6 w 180"/>
                <a:gd name="T13" fmla="*/ 7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" h="469">
                  <a:moveTo>
                    <a:pt x="180" y="201"/>
                  </a:moveTo>
                  <a:lnTo>
                    <a:pt x="139" y="469"/>
                  </a:lnTo>
                  <a:lnTo>
                    <a:pt x="0" y="307"/>
                  </a:lnTo>
                  <a:lnTo>
                    <a:pt x="33" y="0"/>
                  </a:lnTo>
                  <a:lnTo>
                    <a:pt x="63" y="0"/>
                  </a:lnTo>
                  <a:lnTo>
                    <a:pt x="180" y="201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2977" y="3284"/>
              <a:ext cx="540" cy="667"/>
            </a:xfrm>
            <a:custGeom>
              <a:avLst/>
              <a:gdLst>
                <a:gd name="T0" fmla="*/ 2 w 1079"/>
                <a:gd name="T1" fmla="*/ 6 h 1335"/>
                <a:gd name="T2" fmla="*/ 3 w 1079"/>
                <a:gd name="T3" fmla="*/ 5 h 1335"/>
                <a:gd name="T4" fmla="*/ 4 w 1079"/>
                <a:gd name="T5" fmla="*/ 5 h 1335"/>
                <a:gd name="T6" fmla="*/ 5 w 1079"/>
                <a:gd name="T7" fmla="*/ 5 h 1335"/>
                <a:gd name="T8" fmla="*/ 7 w 1079"/>
                <a:gd name="T9" fmla="*/ 5 h 1335"/>
                <a:gd name="T10" fmla="*/ 9 w 1079"/>
                <a:gd name="T11" fmla="*/ 5 h 1335"/>
                <a:gd name="T12" fmla="*/ 10 w 1079"/>
                <a:gd name="T13" fmla="*/ 6 h 1335"/>
                <a:gd name="T14" fmla="*/ 12 w 1079"/>
                <a:gd name="T15" fmla="*/ 6 h 1335"/>
                <a:gd name="T16" fmla="*/ 13 w 1079"/>
                <a:gd name="T17" fmla="*/ 13 h 1335"/>
                <a:gd name="T18" fmla="*/ 3 w 1079"/>
                <a:gd name="T19" fmla="*/ 15 h 1335"/>
                <a:gd name="T20" fmla="*/ 7 w 1079"/>
                <a:gd name="T21" fmla="*/ 22 h 1335"/>
                <a:gd name="T22" fmla="*/ 8 w 1079"/>
                <a:gd name="T23" fmla="*/ 21 h 1335"/>
                <a:gd name="T24" fmla="*/ 10 w 1079"/>
                <a:gd name="T25" fmla="*/ 21 h 1335"/>
                <a:gd name="T26" fmla="*/ 13 w 1079"/>
                <a:gd name="T27" fmla="*/ 21 h 1335"/>
                <a:gd name="T28" fmla="*/ 16 w 1079"/>
                <a:gd name="T29" fmla="*/ 21 h 1335"/>
                <a:gd name="T30" fmla="*/ 18 w 1079"/>
                <a:gd name="T31" fmla="*/ 21 h 1335"/>
                <a:gd name="T32" fmla="*/ 21 w 1079"/>
                <a:gd name="T33" fmla="*/ 22 h 1335"/>
                <a:gd name="T34" fmla="*/ 22 w 1079"/>
                <a:gd name="T35" fmla="*/ 23 h 1335"/>
                <a:gd name="T36" fmla="*/ 23 w 1079"/>
                <a:gd name="T37" fmla="*/ 31 h 1335"/>
                <a:gd name="T38" fmla="*/ 9 w 1079"/>
                <a:gd name="T39" fmla="*/ 34 h 1335"/>
                <a:gd name="T40" fmla="*/ 17 w 1079"/>
                <a:gd name="T41" fmla="*/ 41 h 1335"/>
                <a:gd name="T42" fmla="*/ 19 w 1079"/>
                <a:gd name="T43" fmla="*/ 41 h 1335"/>
                <a:gd name="T44" fmla="*/ 21 w 1079"/>
                <a:gd name="T45" fmla="*/ 41 h 1335"/>
                <a:gd name="T46" fmla="*/ 24 w 1079"/>
                <a:gd name="T47" fmla="*/ 40 h 1335"/>
                <a:gd name="T48" fmla="*/ 28 w 1079"/>
                <a:gd name="T49" fmla="*/ 39 h 1335"/>
                <a:gd name="T50" fmla="*/ 31 w 1079"/>
                <a:gd name="T51" fmla="*/ 37 h 1335"/>
                <a:gd name="T52" fmla="*/ 33 w 1079"/>
                <a:gd name="T53" fmla="*/ 34 h 1335"/>
                <a:gd name="T54" fmla="*/ 34 w 1079"/>
                <a:gd name="T55" fmla="*/ 31 h 1335"/>
                <a:gd name="T56" fmla="*/ 34 w 1079"/>
                <a:gd name="T57" fmla="*/ 26 h 1335"/>
                <a:gd name="T58" fmla="*/ 26 w 1079"/>
                <a:gd name="T59" fmla="*/ 18 h 1335"/>
                <a:gd name="T60" fmla="*/ 24 w 1079"/>
                <a:gd name="T61" fmla="*/ 18 h 1335"/>
                <a:gd name="T62" fmla="*/ 24 w 1079"/>
                <a:gd name="T63" fmla="*/ 18 h 1335"/>
                <a:gd name="T64" fmla="*/ 23 w 1079"/>
                <a:gd name="T65" fmla="*/ 18 h 1335"/>
                <a:gd name="T66" fmla="*/ 23 w 1079"/>
                <a:gd name="T67" fmla="*/ 17 h 1335"/>
                <a:gd name="T68" fmla="*/ 22 w 1079"/>
                <a:gd name="T69" fmla="*/ 17 h 1335"/>
                <a:gd name="T70" fmla="*/ 22 w 1079"/>
                <a:gd name="T71" fmla="*/ 17 h 1335"/>
                <a:gd name="T72" fmla="*/ 21 w 1079"/>
                <a:gd name="T73" fmla="*/ 17 h 1335"/>
                <a:gd name="T74" fmla="*/ 21 w 1079"/>
                <a:gd name="T75" fmla="*/ 17 h 1335"/>
                <a:gd name="T76" fmla="*/ 21 w 1079"/>
                <a:gd name="T77" fmla="*/ 17 h 1335"/>
                <a:gd name="T78" fmla="*/ 22 w 1079"/>
                <a:gd name="T79" fmla="*/ 16 h 1335"/>
                <a:gd name="T80" fmla="*/ 22 w 1079"/>
                <a:gd name="T81" fmla="*/ 16 h 1335"/>
                <a:gd name="T82" fmla="*/ 23 w 1079"/>
                <a:gd name="T83" fmla="*/ 14 h 1335"/>
                <a:gd name="T84" fmla="*/ 24 w 1079"/>
                <a:gd name="T85" fmla="*/ 13 h 1335"/>
                <a:gd name="T86" fmla="*/ 24 w 1079"/>
                <a:gd name="T87" fmla="*/ 11 h 1335"/>
                <a:gd name="T88" fmla="*/ 23 w 1079"/>
                <a:gd name="T89" fmla="*/ 9 h 1335"/>
                <a:gd name="T90" fmla="*/ 22 w 1079"/>
                <a:gd name="T91" fmla="*/ 6 h 1335"/>
                <a:gd name="T92" fmla="*/ 11 w 1079"/>
                <a:gd name="T93" fmla="*/ 0 h 1335"/>
                <a:gd name="T94" fmla="*/ 2 w 1079"/>
                <a:gd name="T95" fmla="*/ 6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1335">
                  <a:moveTo>
                    <a:pt x="63" y="194"/>
                  </a:moveTo>
                  <a:lnTo>
                    <a:pt x="64" y="193"/>
                  </a:lnTo>
                  <a:lnTo>
                    <a:pt x="71" y="191"/>
                  </a:lnTo>
                  <a:lnTo>
                    <a:pt x="82" y="190"/>
                  </a:lnTo>
                  <a:lnTo>
                    <a:pt x="97" y="189"/>
                  </a:lnTo>
                  <a:lnTo>
                    <a:pt x="113" y="186"/>
                  </a:lnTo>
                  <a:lnTo>
                    <a:pt x="133" y="185"/>
                  </a:lnTo>
                  <a:lnTo>
                    <a:pt x="157" y="185"/>
                  </a:lnTo>
                  <a:lnTo>
                    <a:pt x="182" y="185"/>
                  </a:lnTo>
                  <a:lnTo>
                    <a:pt x="207" y="184"/>
                  </a:lnTo>
                  <a:lnTo>
                    <a:pt x="234" y="185"/>
                  </a:lnTo>
                  <a:lnTo>
                    <a:pt x="261" y="186"/>
                  </a:lnTo>
                  <a:lnTo>
                    <a:pt x="290" y="191"/>
                  </a:lnTo>
                  <a:lnTo>
                    <a:pt x="317" y="195"/>
                  </a:lnTo>
                  <a:lnTo>
                    <a:pt x="343" y="203"/>
                  </a:lnTo>
                  <a:lnTo>
                    <a:pt x="367" y="211"/>
                  </a:lnTo>
                  <a:lnTo>
                    <a:pt x="392" y="225"/>
                  </a:lnTo>
                  <a:lnTo>
                    <a:pt x="400" y="420"/>
                  </a:lnTo>
                  <a:lnTo>
                    <a:pt x="276" y="477"/>
                  </a:lnTo>
                  <a:lnTo>
                    <a:pt x="74" y="486"/>
                  </a:lnTo>
                  <a:lnTo>
                    <a:pt x="214" y="708"/>
                  </a:lnTo>
                  <a:lnTo>
                    <a:pt x="218" y="706"/>
                  </a:lnTo>
                  <a:lnTo>
                    <a:pt x="233" y="703"/>
                  </a:lnTo>
                  <a:lnTo>
                    <a:pt x="253" y="698"/>
                  </a:lnTo>
                  <a:lnTo>
                    <a:pt x="283" y="694"/>
                  </a:lnTo>
                  <a:lnTo>
                    <a:pt x="316" y="689"/>
                  </a:lnTo>
                  <a:lnTo>
                    <a:pt x="354" y="684"/>
                  </a:lnTo>
                  <a:lnTo>
                    <a:pt x="395" y="681"/>
                  </a:lnTo>
                  <a:lnTo>
                    <a:pt x="440" y="681"/>
                  </a:lnTo>
                  <a:lnTo>
                    <a:pt x="483" y="681"/>
                  </a:lnTo>
                  <a:lnTo>
                    <a:pt x="527" y="684"/>
                  </a:lnTo>
                  <a:lnTo>
                    <a:pt x="569" y="690"/>
                  </a:lnTo>
                  <a:lnTo>
                    <a:pt x="610" y="703"/>
                  </a:lnTo>
                  <a:lnTo>
                    <a:pt x="644" y="717"/>
                  </a:lnTo>
                  <a:lnTo>
                    <a:pt x="676" y="739"/>
                  </a:lnTo>
                  <a:lnTo>
                    <a:pt x="699" y="766"/>
                  </a:lnTo>
                  <a:lnTo>
                    <a:pt x="718" y="799"/>
                  </a:lnTo>
                  <a:lnTo>
                    <a:pt x="713" y="1002"/>
                  </a:lnTo>
                  <a:lnTo>
                    <a:pt x="544" y="1114"/>
                  </a:lnTo>
                  <a:lnTo>
                    <a:pt x="272" y="1111"/>
                  </a:lnTo>
                  <a:lnTo>
                    <a:pt x="529" y="1335"/>
                  </a:lnTo>
                  <a:lnTo>
                    <a:pt x="535" y="1335"/>
                  </a:lnTo>
                  <a:lnTo>
                    <a:pt x="552" y="1333"/>
                  </a:lnTo>
                  <a:lnTo>
                    <a:pt x="580" y="1328"/>
                  </a:lnTo>
                  <a:lnTo>
                    <a:pt x="618" y="1326"/>
                  </a:lnTo>
                  <a:lnTo>
                    <a:pt x="660" y="1318"/>
                  </a:lnTo>
                  <a:lnTo>
                    <a:pt x="709" y="1308"/>
                  </a:lnTo>
                  <a:lnTo>
                    <a:pt x="761" y="1294"/>
                  </a:lnTo>
                  <a:lnTo>
                    <a:pt x="814" y="1277"/>
                  </a:lnTo>
                  <a:lnTo>
                    <a:pt x="865" y="1256"/>
                  </a:lnTo>
                  <a:lnTo>
                    <a:pt x="916" y="1229"/>
                  </a:lnTo>
                  <a:lnTo>
                    <a:pt x="962" y="1197"/>
                  </a:lnTo>
                  <a:lnTo>
                    <a:pt x="1004" y="1160"/>
                  </a:lnTo>
                  <a:lnTo>
                    <a:pt x="1037" y="1115"/>
                  </a:lnTo>
                  <a:lnTo>
                    <a:pt x="1063" y="1064"/>
                  </a:lnTo>
                  <a:lnTo>
                    <a:pt x="1078" y="1007"/>
                  </a:lnTo>
                  <a:lnTo>
                    <a:pt x="1079" y="942"/>
                  </a:lnTo>
                  <a:lnTo>
                    <a:pt x="1064" y="835"/>
                  </a:lnTo>
                  <a:lnTo>
                    <a:pt x="974" y="680"/>
                  </a:lnTo>
                  <a:lnTo>
                    <a:pt x="823" y="590"/>
                  </a:lnTo>
                  <a:lnTo>
                    <a:pt x="758" y="583"/>
                  </a:lnTo>
                  <a:lnTo>
                    <a:pt x="754" y="582"/>
                  </a:lnTo>
                  <a:lnTo>
                    <a:pt x="748" y="581"/>
                  </a:lnTo>
                  <a:lnTo>
                    <a:pt x="744" y="578"/>
                  </a:lnTo>
                  <a:lnTo>
                    <a:pt x="739" y="577"/>
                  </a:lnTo>
                  <a:lnTo>
                    <a:pt x="732" y="577"/>
                  </a:lnTo>
                  <a:lnTo>
                    <a:pt x="727" y="576"/>
                  </a:lnTo>
                  <a:lnTo>
                    <a:pt x="718" y="573"/>
                  </a:lnTo>
                  <a:lnTo>
                    <a:pt x="712" y="570"/>
                  </a:lnTo>
                  <a:lnTo>
                    <a:pt x="702" y="569"/>
                  </a:lnTo>
                  <a:lnTo>
                    <a:pt x="694" y="568"/>
                  </a:lnTo>
                  <a:lnTo>
                    <a:pt x="683" y="565"/>
                  </a:lnTo>
                  <a:lnTo>
                    <a:pt x="674" y="564"/>
                  </a:lnTo>
                  <a:lnTo>
                    <a:pt x="661" y="563"/>
                  </a:lnTo>
                  <a:lnTo>
                    <a:pt x="652" y="563"/>
                  </a:lnTo>
                  <a:lnTo>
                    <a:pt x="652" y="560"/>
                  </a:lnTo>
                  <a:lnTo>
                    <a:pt x="655" y="558"/>
                  </a:lnTo>
                  <a:lnTo>
                    <a:pt x="661" y="553"/>
                  </a:lnTo>
                  <a:lnTo>
                    <a:pt x="671" y="546"/>
                  </a:lnTo>
                  <a:lnTo>
                    <a:pt x="680" y="537"/>
                  </a:lnTo>
                  <a:lnTo>
                    <a:pt x="691" y="526"/>
                  </a:lnTo>
                  <a:lnTo>
                    <a:pt x="704" y="512"/>
                  </a:lnTo>
                  <a:lnTo>
                    <a:pt x="716" y="496"/>
                  </a:lnTo>
                  <a:lnTo>
                    <a:pt x="725" y="477"/>
                  </a:lnTo>
                  <a:lnTo>
                    <a:pt x="732" y="454"/>
                  </a:lnTo>
                  <a:lnTo>
                    <a:pt x="738" y="430"/>
                  </a:lnTo>
                  <a:lnTo>
                    <a:pt x="740" y="405"/>
                  </a:lnTo>
                  <a:lnTo>
                    <a:pt x="739" y="373"/>
                  </a:lnTo>
                  <a:lnTo>
                    <a:pt x="735" y="340"/>
                  </a:lnTo>
                  <a:lnTo>
                    <a:pt x="725" y="304"/>
                  </a:lnTo>
                  <a:lnTo>
                    <a:pt x="712" y="264"/>
                  </a:lnTo>
                  <a:lnTo>
                    <a:pt x="689" y="203"/>
                  </a:lnTo>
                  <a:lnTo>
                    <a:pt x="504" y="64"/>
                  </a:lnTo>
                  <a:lnTo>
                    <a:pt x="335" y="0"/>
                  </a:lnTo>
                  <a:lnTo>
                    <a:pt x="0" y="21"/>
                  </a:lnTo>
                  <a:lnTo>
                    <a:pt x="63" y="194"/>
                  </a:lnTo>
                  <a:close/>
                </a:path>
              </a:pathLst>
            </a:custGeom>
            <a:solidFill>
              <a:srgbClr val="EA6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2470" y="2805"/>
              <a:ext cx="597" cy="150"/>
            </a:xfrm>
            <a:custGeom>
              <a:avLst/>
              <a:gdLst>
                <a:gd name="T0" fmla="*/ 0 w 1195"/>
                <a:gd name="T1" fmla="*/ 4 h 300"/>
                <a:gd name="T2" fmla="*/ 13 w 1195"/>
                <a:gd name="T3" fmla="*/ 3 h 300"/>
                <a:gd name="T4" fmla="*/ 31 w 1195"/>
                <a:gd name="T5" fmla="*/ 0 h 300"/>
                <a:gd name="T6" fmla="*/ 37 w 1195"/>
                <a:gd name="T7" fmla="*/ 5 h 300"/>
                <a:gd name="T8" fmla="*/ 37 w 1195"/>
                <a:gd name="T9" fmla="*/ 6 h 300"/>
                <a:gd name="T10" fmla="*/ 0 w 1195"/>
                <a:gd name="T11" fmla="*/ 10 h 300"/>
                <a:gd name="T12" fmla="*/ 0 w 1195"/>
                <a:gd name="T13" fmla="*/ 4 h 300"/>
                <a:gd name="T14" fmla="*/ 0 w 1195"/>
                <a:gd name="T15" fmla="*/ 4 h 3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5" h="300">
                  <a:moveTo>
                    <a:pt x="31" y="107"/>
                  </a:moveTo>
                  <a:lnTo>
                    <a:pt x="416" y="83"/>
                  </a:lnTo>
                  <a:lnTo>
                    <a:pt x="1016" y="0"/>
                  </a:lnTo>
                  <a:lnTo>
                    <a:pt x="1195" y="129"/>
                  </a:lnTo>
                  <a:lnTo>
                    <a:pt x="1191" y="170"/>
                  </a:lnTo>
                  <a:lnTo>
                    <a:pt x="0" y="300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FF0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2638" y="2726"/>
              <a:ext cx="141" cy="206"/>
            </a:xfrm>
            <a:custGeom>
              <a:avLst/>
              <a:gdLst>
                <a:gd name="T0" fmla="*/ 0 w 281"/>
                <a:gd name="T1" fmla="*/ 0 h 412"/>
                <a:gd name="T2" fmla="*/ 3 w 281"/>
                <a:gd name="T3" fmla="*/ 9 h 412"/>
                <a:gd name="T4" fmla="*/ 9 w 281"/>
                <a:gd name="T5" fmla="*/ 13 h 412"/>
                <a:gd name="T6" fmla="*/ 6 w 281"/>
                <a:gd name="T7" fmla="*/ 1 h 412"/>
                <a:gd name="T8" fmla="*/ 0 w 281"/>
                <a:gd name="T9" fmla="*/ 0 h 412"/>
                <a:gd name="T10" fmla="*/ 0 w 281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412">
                  <a:moveTo>
                    <a:pt x="0" y="0"/>
                  </a:moveTo>
                  <a:lnTo>
                    <a:pt x="72" y="262"/>
                  </a:lnTo>
                  <a:lnTo>
                    <a:pt x="281" y="412"/>
                  </a:lnTo>
                  <a:lnTo>
                    <a:pt x="18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2612" y="2743"/>
              <a:ext cx="253" cy="260"/>
            </a:xfrm>
            <a:custGeom>
              <a:avLst/>
              <a:gdLst>
                <a:gd name="T0" fmla="*/ 0 w 507"/>
                <a:gd name="T1" fmla="*/ 11 h 522"/>
                <a:gd name="T2" fmla="*/ 8 w 507"/>
                <a:gd name="T3" fmla="*/ 10 h 522"/>
                <a:gd name="T4" fmla="*/ 7 w 507"/>
                <a:gd name="T5" fmla="*/ 1 h 522"/>
                <a:gd name="T6" fmla="*/ 12 w 507"/>
                <a:gd name="T7" fmla="*/ 0 h 522"/>
                <a:gd name="T8" fmla="*/ 15 w 507"/>
                <a:gd name="T9" fmla="*/ 14 h 522"/>
                <a:gd name="T10" fmla="*/ 1 w 507"/>
                <a:gd name="T11" fmla="*/ 16 h 522"/>
                <a:gd name="T12" fmla="*/ 0 w 507"/>
                <a:gd name="T13" fmla="*/ 11 h 522"/>
                <a:gd name="T14" fmla="*/ 0 w 507"/>
                <a:gd name="T15" fmla="*/ 11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22">
                  <a:moveTo>
                    <a:pt x="0" y="375"/>
                  </a:moveTo>
                  <a:lnTo>
                    <a:pt x="285" y="343"/>
                  </a:lnTo>
                  <a:lnTo>
                    <a:pt x="236" y="56"/>
                  </a:lnTo>
                  <a:lnTo>
                    <a:pt x="394" y="0"/>
                  </a:lnTo>
                  <a:lnTo>
                    <a:pt x="507" y="449"/>
                  </a:lnTo>
                  <a:lnTo>
                    <a:pt x="40" y="522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63" y="2877"/>
              <a:ext cx="304" cy="372"/>
            </a:xfrm>
            <a:custGeom>
              <a:avLst/>
              <a:gdLst>
                <a:gd name="T0" fmla="*/ 0 w 608"/>
                <a:gd name="T1" fmla="*/ 9 h 744"/>
                <a:gd name="T2" fmla="*/ 2 w 608"/>
                <a:gd name="T3" fmla="*/ 21 h 744"/>
                <a:gd name="T4" fmla="*/ 10 w 608"/>
                <a:gd name="T5" fmla="*/ 24 h 744"/>
                <a:gd name="T6" fmla="*/ 9 w 608"/>
                <a:gd name="T7" fmla="*/ 7 h 744"/>
                <a:gd name="T8" fmla="*/ 19 w 608"/>
                <a:gd name="T9" fmla="*/ 5 h 744"/>
                <a:gd name="T10" fmla="*/ 19 w 608"/>
                <a:gd name="T11" fmla="*/ 0 h 744"/>
                <a:gd name="T12" fmla="*/ 6 w 608"/>
                <a:gd name="T13" fmla="*/ 2 h 744"/>
                <a:gd name="T14" fmla="*/ 5 w 608"/>
                <a:gd name="T15" fmla="*/ 8 h 744"/>
                <a:gd name="T16" fmla="*/ 0 w 608"/>
                <a:gd name="T17" fmla="*/ 9 h 744"/>
                <a:gd name="T18" fmla="*/ 0 w 608"/>
                <a:gd name="T19" fmla="*/ 9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8" h="744">
                  <a:moveTo>
                    <a:pt x="0" y="285"/>
                  </a:moveTo>
                  <a:lnTo>
                    <a:pt x="42" y="664"/>
                  </a:lnTo>
                  <a:lnTo>
                    <a:pt x="297" y="744"/>
                  </a:lnTo>
                  <a:lnTo>
                    <a:pt x="273" y="221"/>
                  </a:lnTo>
                  <a:lnTo>
                    <a:pt x="608" y="152"/>
                  </a:lnTo>
                  <a:lnTo>
                    <a:pt x="604" y="0"/>
                  </a:lnTo>
                  <a:lnTo>
                    <a:pt x="168" y="54"/>
                  </a:lnTo>
                  <a:lnTo>
                    <a:pt x="155" y="23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640" y="2729"/>
              <a:ext cx="425" cy="543"/>
            </a:xfrm>
            <a:custGeom>
              <a:avLst/>
              <a:gdLst>
                <a:gd name="T0" fmla="*/ 10 w 849"/>
                <a:gd name="T1" fmla="*/ 2 h 1086"/>
                <a:gd name="T2" fmla="*/ 12 w 849"/>
                <a:gd name="T3" fmla="*/ 15 h 1086"/>
                <a:gd name="T4" fmla="*/ 0 w 849"/>
                <a:gd name="T5" fmla="*/ 16 h 1086"/>
                <a:gd name="T6" fmla="*/ 2 w 849"/>
                <a:gd name="T7" fmla="*/ 20 h 1086"/>
                <a:gd name="T8" fmla="*/ 13 w 849"/>
                <a:gd name="T9" fmla="*/ 19 h 1086"/>
                <a:gd name="T10" fmla="*/ 15 w 849"/>
                <a:gd name="T11" fmla="*/ 33 h 1086"/>
                <a:gd name="T12" fmla="*/ 20 w 849"/>
                <a:gd name="T13" fmla="*/ 34 h 1086"/>
                <a:gd name="T14" fmla="*/ 18 w 849"/>
                <a:gd name="T15" fmla="*/ 18 h 1086"/>
                <a:gd name="T16" fmla="*/ 27 w 849"/>
                <a:gd name="T17" fmla="*/ 16 h 1086"/>
                <a:gd name="T18" fmla="*/ 27 w 849"/>
                <a:gd name="T19" fmla="*/ 12 h 1086"/>
                <a:gd name="T20" fmla="*/ 17 w 849"/>
                <a:gd name="T21" fmla="*/ 14 h 1086"/>
                <a:gd name="T22" fmla="*/ 15 w 849"/>
                <a:gd name="T23" fmla="*/ 1 h 1086"/>
                <a:gd name="T24" fmla="*/ 12 w 849"/>
                <a:gd name="T25" fmla="*/ 0 h 1086"/>
                <a:gd name="T26" fmla="*/ 10 w 849"/>
                <a:gd name="T27" fmla="*/ 2 h 1086"/>
                <a:gd name="T28" fmla="*/ 10 w 849"/>
                <a:gd name="T29" fmla="*/ 2 h 1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49" h="1086">
                  <a:moveTo>
                    <a:pt x="317" y="37"/>
                  </a:moveTo>
                  <a:lnTo>
                    <a:pt x="374" y="452"/>
                  </a:lnTo>
                  <a:lnTo>
                    <a:pt x="0" y="511"/>
                  </a:lnTo>
                  <a:lnTo>
                    <a:pt x="34" y="634"/>
                  </a:lnTo>
                  <a:lnTo>
                    <a:pt x="391" y="585"/>
                  </a:lnTo>
                  <a:lnTo>
                    <a:pt x="464" y="1045"/>
                  </a:lnTo>
                  <a:lnTo>
                    <a:pt x="617" y="1086"/>
                  </a:lnTo>
                  <a:lnTo>
                    <a:pt x="552" y="554"/>
                  </a:lnTo>
                  <a:lnTo>
                    <a:pt x="842" y="504"/>
                  </a:lnTo>
                  <a:lnTo>
                    <a:pt x="849" y="378"/>
                  </a:lnTo>
                  <a:lnTo>
                    <a:pt x="518" y="424"/>
                  </a:lnTo>
                  <a:lnTo>
                    <a:pt x="473" y="21"/>
                  </a:lnTo>
                  <a:lnTo>
                    <a:pt x="370" y="0"/>
                  </a:lnTo>
                  <a:lnTo>
                    <a:pt x="317" y="37"/>
                  </a:lnTo>
                  <a:close/>
                </a:path>
              </a:pathLst>
            </a:custGeom>
            <a:solidFill>
              <a:srgbClr val="198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2638" y="2678"/>
              <a:ext cx="249" cy="109"/>
            </a:xfrm>
            <a:custGeom>
              <a:avLst/>
              <a:gdLst>
                <a:gd name="T0" fmla="*/ 0 w 496"/>
                <a:gd name="T1" fmla="*/ 4 h 218"/>
                <a:gd name="T2" fmla="*/ 6 w 496"/>
                <a:gd name="T3" fmla="*/ 7 h 218"/>
                <a:gd name="T4" fmla="*/ 16 w 496"/>
                <a:gd name="T5" fmla="*/ 5 h 218"/>
                <a:gd name="T6" fmla="*/ 11 w 496"/>
                <a:gd name="T7" fmla="*/ 0 h 218"/>
                <a:gd name="T8" fmla="*/ 0 w 496"/>
                <a:gd name="T9" fmla="*/ 4 h 218"/>
                <a:gd name="T10" fmla="*/ 0 w 496"/>
                <a:gd name="T11" fmla="*/ 4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6" h="218">
                  <a:moveTo>
                    <a:pt x="0" y="102"/>
                  </a:moveTo>
                  <a:lnTo>
                    <a:pt x="186" y="218"/>
                  </a:lnTo>
                  <a:lnTo>
                    <a:pt x="496" y="136"/>
                  </a:lnTo>
                  <a:lnTo>
                    <a:pt x="32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2631" y="3278"/>
              <a:ext cx="111" cy="127"/>
            </a:xfrm>
            <a:custGeom>
              <a:avLst/>
              <a:gdLst>
                <a:gd name="T0" fmla="*/ 0 w 220"/>
                <a:gd name="T1" fmla="*/ 0 h 254"/>
                <a:gd name="T2" fmla="*/ 7 w 220"/>
                <a:gd name="T3" fmla="*/ 1 h 254"/>
                <a:gd name="T4" fmla="*/ 7 w 220"/>
                <a:gd name="T5" fmla="*/ 6 h 254"/>
                <a:gd name="T6" fmla="*/ 5 w 220"/>
                <a:gd name="T7" fmla="*/ 7 h 254"/>
                <a:gd name="T8" fmla="*/ 1 w 220"/>
                <a:gd name="T9" fmla="*/ 8 h 254"/>
                <a:gd name="T10" fmla="*/ 0 w 220"/>
                <a:gd name="T11" fmla="*/ 0 h 254"/>
                <a:gd name="T12" fmla="*/ 0 w 220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254">
                  <a:moveTo>
                    <a:pt x="0" y="0"/>
                  </a:moveTo>
                  <a:lnTo>
                    <a:pt x="220" y="24"/>
                  </a:lnTo>
                  <a:lnTo>
                    <a:pt x="205" y="189"/>
                  </a:lnTo>
                  <a:lnTo>
                    <a:pt x="151" y="194"/>
                  </a:lnTo>
                  <a:lnTo>
                    <a:pt x="9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2655" y="3284"/>
              <a:ext cx="116" cy="101"/>
            </a:xfrm>
            <a:custGeom>
              <a:avLst/>
              <a:gdLst>
                <a:gd name="T0" fmla="*/ 0 w 231"/>
                <a:gd name="T1" fmla="*/ 1 h 203"/>
                <a:gd name="T2" fmla="*/ 5 w 231"/>
                <a:gd name="T3" fmla="*/ 5 h 203"/>
                <a:gd name="T4" fmla="*/ 8 w 231"/>
                <a:gd name="T5" fmla="*/ 6 h 203"/>
                <a:gd name="T6" fmla="*/ 6 w 231"/>
                <a:gd name="T7" fmla="*/ 0 h 203"/>
                <a:gd name="T8" fmla="*/ 0 w 231"/>
                <a:gd name="T9" fmla="*/ 1 h 203"/>
                <a:gd name="T10" fmla="*/ 0 w 231"/>
                <a:gd name="T11" fmla="*/ 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1" h="203">
                  <a:moveTo>
                    <a:pt x="0" y="46"/>
                  </a:moveTo>
                  <a:lnTo>
                    <a:pt x="144" y="175"/>
                  </a:lnTo>
                  <a:lnTo>
                    <a:pt x="231" y="203"/>
                  </a:lnTo>
                  <a:lnTo>
                    <a:pt x="19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2793" y="3217"/>
              <a:ext cx="224" cy="321"/>
            </a:xfrm>
            <a:custGeom>
              <a:avLst/>
              <a:gdLst>
                <a:gd name="T0" fmla="*/ 0 w 449"/>
                <a:gd name="T1" fmla="*/ 0 h 643"/>
                <a:gd name="T2" fmla="*/ 7 w 449"/>
                <a:gd name="T3" fmla="*/ 2 h 643"/>
                <a:gd name="T4" fmla="*/ 11 w 449"/>
                <a:gd name="T5" fmla="*/ 4 h 643"/>
                <a:gd name="T6" fmla="*/ 14 w 449"/>
                <a:gd name="T7" fmla="*/ 13 h 643"/>
                <a:gd name="T8" fmla="*/ 13 w 449"/>
                <a:gd name="T9" fmla="*/ 20 h 643"/>
                <a:gd name="T10" fmla="*/ 2 w 449"/>
                <a:gd name="T11" fmla="*/ 16 h 643"/>
                <a:gd name="T12" fmla="*/ 0 w 449"/>
                <a:gd name="T13" fmla="*/ 0 h 643"/>
                <a:gd name="T14" fmla="*/ 0 w 449"/>
                <a:gd name="T15" fmla="*/ 0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9" h="643">
                  <a:moveTo>
                    <a:pt x="0" y="0"/>
                  </a:moveTo>
                  <a:lnTo>
                    <a:pt x="252" y="74"/>
                  </a:lnTo>
                  <a:lnTo>
                    <a:pt x="376" y="157"/>
                  </a:lnTo>
                  <a:lnTo>
                    <a:pt x="449" y="419"/>
                  </a:lnTo>
                  <a:lnTo>
                    <a:pt x="436" y="643"/>
                  </a:lnTo>
                  <a:lnTo>
                    <a:pt x="70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2495" y="3440"/>
              <a:ext cx="524" cy="515"/>
            </a:xfrm>
            <a:custGeom>
              <a:avLst/>
              <a:gdLst>
                <a:gd name="T0" fmla="*/ 24 w 1047"/>
                <a:gd name="T1" fmla="*/ 0 h 1031"/>
                <a:gd name="T2" fmla="*/ 33 w 1047"/>
                <a:gd name="T3" fmla="*/ 4 h 1031"/>
                <a:gd name="T4" fmla="*/ 27 w 1047"/>
                <a:gd name="T5" fmla="*/ 10 h 1031"/>
                <a:gd name="T6" fmla="*/ 18 w 1047"/>
                <a:gd name="T7" fmla="*/ 15 h 1031"/>
                <a:gd name="T8" fmla="*/ 20 w 1047"/>
                <a:gd name="T9" fmla="*/ 16 h 1031"/>
                <a:gd name="T10" fmla="*/ 26 w 1047"/>
                <a:gd name="T11" fmla="*/ 17 h 1031"/>
                <a:gd name="T12" fmla="*/ 24 w 1047"/>
                <a:gd name="T13" fmla="*/ 26 h 1031"/>
                <a:gd name="T14" fmla="*/ 10 w 1047"/>
                <a:gd name="T15" fmla="*/ 32 h 1031"/>
                <a:gd name="T16" fmla="*/ 0 w 1047"/>
                <a:gd name="T17" fmla="*/ 15 h 1031"/>
                <a:gd name="T18" fmla="*/ 24 w 1047"/>
                <a:gd name="T19" fmla="*/ 0 h 1031"/>
                <a:gd name="T20" fmla="*/ 24 w 1047"/>
                <a:gd name="T21" fmla="*/ 0 h 10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1031">
                  <a:moveTo>
                    <a:pt x="739" y="0"/>
                  </a:moveTo>
                  <a:lnTo>
                    <a:pt x="1047" y="158"/>
                  </a:lnTo>
                  <a:lnTo>
                    <a:pt x="842" y="339"/>
                  </a:lnTo>
                  <a:lnTo>
                    <a:pt x="571" y="496"/>
                  </a:lnTo>
                  <a:lnTo>
                    <a:pt x="630" y="528"/>
                  </a:lnTo>
                  <a:lnTo>
                    <a:pt x="812" y="564"/>
                  </a:lnTo>
                  <a:lnTo>
                    <a:pt x="763" y="860"/>
                  </a:lnTo>
                  <a:lnTo>
                    <a:pt x="306" y="1031"/>
                  </a:lnTo>
                  <a:lnTo>
                    <a:pt x="0" y="504"/>
                  </a:lnTo>
                  <a:lnTo>
                    <a:pt x="739" y="0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2527" y="3691"/>
              <a:ext cx="377" cy="63"/>
            </a:xfrm>
            <a:custGeom>
              <a:avLst/>
              <a:gdLst>
                <a:gd name="T0" fmla="*/ 11 w 752"/>
                <a:gd name="T1" fmla="*/ 4 h 125"/>
                <a:gd name="T2" fmla="*/ 24 w 752"/>
                <a:gd name="T3" fmla="*/ 3 h 125"/>
                <a:gd name="T4" fmla="*/ 16 w 752"/>
                <a:gd name="T5" fmla="*/ 0 h 125"/>
                <a:gd name="T6" fmla="*/ 0 w 752"/>
                <a:gd name="T7" fmla="*/ 1 h 125"/>
                <a:gd name="T8" fmla="*/ 11 w 752"/>
                <a:gd name="T9" fmla="*/ 4 h 125"/>
                <a:gd name="T10" fmla="*/ 11 w 752"/>
                <a:gd name="T11" fmla="*/ 4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2" h="125">
                  <a:moveTo>
                    <a:pt x="351" y="125"/>
                  </a:moveTo>
                  <a:lnTo>
                    <a:pt x="752" y="67"/>
                  </a:lnTo>
                  <a:lnTo>
                    <a:pt x="490" y="0"/>
                  </a:lnTo>
                  <a:lnTo>
                    <a:pt x="0" y="22"/>
                  </a:lnTo>
                  <a:lnTo>
                    <a:pt x="351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2285" y="3204"/>
              <a:ext cx="598" cy="737"/>
            </a:xfrm>
            <a:custGeom>
              <a:avLst/>
              <a:gdLst>
                <a:gd name="T0" fmla="*/ 32 w 1197"/>
                <a:gd name="T1" fmla="*/ 2 h 1474"/>
                <a:gd name="T2" fmla="*/ 33 w 1197"/>
                <a:gd name="T3" fmla="*/ 2 h 1474"/>
                <a:gd name="T4" fmla="*/ 33 w 1197"/>
                <a:gd name="T5" fmla="*/ 2 h 1474"/>
                <a:gd name="T6" fmla="*/ 34 w 1197"/>
                <a:gd name="T7" fmla="*/ 3 h 1474"/>
                <a:gd name="T8" fmla="*/ 34 w 1197"/>
                <a:gd name="T9" fmla="*/ 4 h 1474"/>
                <a:gd name="T10" fmla="*/ 35 w 1197"/>
                <a:gd name="T11" fmla="*/ 4 h 1474"/>
                <a:gd name="T12" fmla="*/ 35 w 1197"/>
                <a:gd name="T13" fmla="*/ 5 h 1474"/>
                <a:gd name="T14" fmla="*/ 35 w 1197"/>
                <a:gd name="T15" fmla="*/ 6 h 1474"/>
                <a:gd name="T16" fmla="*/ 36 w 1197"/>
                <a:gd name="T17" fmla="*/ 7 h 1474"/>
                <a:gd name="T18" fmla="*/ 36 w 1197"/>
                <a:gd name="T19" fmla="*/ 8 h 1474"/>
                <a:gd name="T20" fmla="*/ 37 w 1197"/>
                <a:gd name="T21" fmla="*/ 9 h 1474"/>
                <a:gd name="T22" fmla="*/ 37 w 1197"/>
                <a:gd name="T23" fmla="*/ 10 h 1474"/>
                <a:gd name="T24" fmla="*/ 37 w 1197"/>
                <a:gd name="T25" fmla="*/ 12 h 1474"/>
                <a:gd name="T26" fmla="*/ 37 w 1197"/>
                <a:gd name="T27" fmla="*/ 13 h 1474"/>
                <a:gd name="T28" fmla="*/ 37 w 1197"/>
                <a:gd name="T29" fmla="*/ 14 h 1474"/>
                <a:gd name="T30" fmla="*/ 37 w 1197"/>
                <a:gd name="T31" fmla="*/ 15 h 1474"/>
                <a:gd name="T32" fmla="*/ 37 w 1197"/>
                <a:gd name="T33" fmla="*/ 17 h 1474"/>
                <a:gd name="T34" fmla="*/ 36 w 1197"/>
                <a:gd name="T35" fmla="*/ 18 h 1474"/>
                <a:gd name="T36" fmla="*/ 36 w 1197"/>
                <a:gd name="T37" fmla="*/ 19 h 1474"/>
                <a:gd name="T38" fmla="*/ 35 w 1197"/>
                <a:gd name="T39" fmla="*/ 20 h 1474"/>
                <a:gd name="T40" fmla="*/ 35 w 1197"/>
                <a:gd name="T41" fmla="*/ 21 h 1474"/>
                <a:gd name="T42" fmla="*/ 34 w 1197"/>
                <a:gd name="T43" fmla="*/ 22 h 1474"/>
                <a:gd name="T44" fmla="*/ 33 w 1197"/>
                <a:gd name="T45" fmla="*/ 23 h 1474"/>
                <a:gd name="T46" fmla="*/ 32 w 1197"/>
                <a:gd name="T47" fmla="*/ 24 h 1474"/>
                <a:gd name="T48" fmla="*/ 31 w 1197"/>
                <a:gd name="T49" fmla="*/ 25 h 1474"/>
                <a:gd name="T50" fmla="*/ 30 w 1197"/>
                <a:gd name="T51" fmla="*/ 26 h 1474"/>
                <a:gd name="T52" fmla="*/ 28 w 1197"/>
                <a:gd name="T53" fmla="*/ 27 h 1474"/>
                <a:gd name="T54" fmla="*/ 27 w 1197"/>
                <a:gd name="T55" fmla="*/ 28 h 1474"/>
                <a:gd name="T56" fmla="*/ 25 w 1197"/>
                <a:gd name="T57" fmla="*/ 29 h 1474"/>
                <a:gd name="T58" fmla="*/ 23 w 1197"/>
                <a:gd name="T59" fmla="*/ 29 h 1474"/>
                <a:gd name="T60" fmla="*/ 22 w 1197"/>
                <a:gd name="T61" fmla="*/ 30 h 1474"/>
                <a:gd name="T62" fmla="*/ 19 w 1197"/>
                <a:gd name="T63" fmla="*/ 31 h 1474"/>
                <a:gd name="T64" fmla="*/ 17 w 1197"/>
                <a:gd name="T65" fmla="*/ 31 h 1474"/>
                <a:gd name="T66" fmla="*/ 26 w 1197"/>
                <a:gd name="T67" fmla="*/ 35 h 1474"/>
                <a:gd name="T68" fmla="*/ 22 w 1197"/>
                <a:gd name="T69" fmla="*/ 47 h 1474"/>
                <a:gd name="T70" fmla="*/ 0 w 1197"/>
                <a:gd name="T71" fmla="*/ 27 h 1474"/>
                <a:gd name="T72" fmla="*/ 19 w 1197"/>
                <a:gd name="T73" fmla="*/ 22 h 1474"/>
                <a:gd name="T74" fmla="*/ 26 w 1197"/>
                <a:gd name="T75" fmla="*/ 17 h 1474"/>
                <a:gd name="T76" fmla="*/ 28 w 1197"/>
                <a:gd name="T77" fmla="*/ 12 h 1474"/>
                <a:gd name="T78" fmla="*/ 28 w 1197"/>
                <a:gd name="T79" fmla="*/ 12 h 1474"/>
                <a:gd name="T80" fmla="*/ 28 w 1197"/>
                <a:gd name="T81" fmla="*/ 11 h 1474"/>
                <a:gd name="T82" fmla="*/ 28 w 1197"/>
                <a:gd name="T83" fmla="*/ 11 h 1474"/>
                <a:gd name="T84" fmla="*/ 28 w 1197"/>
                <a:gd name="T85" fmla="*/ 11 h 1474"/>
                <a:gd name="T86" fmla="*/ 28 w 1197"/>
                <a:gd name="T87" fmla="*/ 10 h 1474"/>
                <a:gd name="T88" fmla="*/ 28 w 1197"/>
                <a:gd name="T89" fmla="*/ 10 h 1474"/>
                <a:gd name="T90" fmla="*/ 28 w 1197"/>
                <a:gd name="T91" fmla="*/ 9 h 1474"/>
                <a:gd name="T92" fmla="*/ 28 w 1197"/>
                <a:gd name="T93" fmla="*/ 9 h 1474"/>
                <a:gd name="T94" fmla="*/ 28 w 1197"/>
                <a:gd name="T95" fmla="*/ 8 h 1474"/>
                <a:gd name="T96" fmla="*/ 27 w 1197"/>
                <a:gd name="T97" fmla="*/ 8 h 1474"/>
                <a:gd name="T98" fmla="*/ 27 w 1197"/>
                <a:gd name="T99" fmla="*/ 7 h 1474"/>
                <a:gd name="T100" fmla="*/ 26 w 1197"/>
                <a:gd name="T101" fmla="*/ 7 h 1474"/>
                <a:gd name="T102" fmla="*/ 25 w 1197"/>
                <a:gd name="T103" fmla="*/ 7 h 1474"/>
                <a:gd name="T104" fmla="*/ 25 w 1197"/>
                <a:gd name="T105" fmla="*/ 7 h 1474"/>
                <a:gd name="T106" fmla="*/ 23 w 1197"/>
                <a:gd name="T107" fmla="*/ 7 h 1474"/>
                <a:gd name="T108" fmla="*/ 22 w 1197"/>
                <a:gd name="T109" fmla="*/ 7 h 1474"/>
                <a:gd name="T110" fmla="*/ 22 w 1197"/>
                <a:gd name="T111" fmla="*/ 0 h 1474"/>
                <a:gd name="T112" fmla="*/ 32 w 1197"/>
                <a:gd name="T113" fmla="*/ 2 h 1474"/>
                <a:gd name="T114" fmla="*/ 32 w 1197"/>
                <a:gd name="T115" fmla="*/ 2 h 14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7" h="1474">
                  <a:moveTo>
                    <a:pt x="1042" y="37"/>
                  </a:moveTo>
                  <a:lnTo>
                    <a:pt x="1056" y="46"/>
                  </a:lnTo>
                  <a:lnTo>
                    <a:pt x="1074" y="59"/>
                  </a:lnTo>
                  <a:lnTo>
                    <a:pt x="1090" y="75"/>
                  </a:lnTo>
                  <a:lnTo>
                    <a:pt x="1106" y="97"/>
                  </a:lnTo>
                  <a:lnTo>
                    <a:pt x="1121" y="120"/>
                  </a:lnTo>
                  <a:lnTo>
                    <a:pt x="1137" y="147"/>
                  </a:lnTo>
                  <a:lnTo>
                    <a:pt x="1151" y="176"/>
                  </a:lnTo>
                  <a:lnTo>
                    <a:pt x="1165" y="209"/>
                  </a:lnTo>
                  <a:lnTo>
                    <a:pt x="1174" y="242"/>
                  </a:lnTo>
                  <a:lnTo>
                    <a:pt x="1185" y="278"/>
                  </a:lnTo>
                  <a:lnTo>
                    <a:pt x="1192" y="315"/>
                  </a:lnTo>
                  <a:lnTo>
                    <a:pt x="1196" y="355"/>
                  </a:lnTo>
                  <a:lnTo>
                    <a:pt x="1197" y="393"/>
                  </a:lnTo>
                  <a:lnTo>
                    <a:pt x="1197" y="432"/>
                  </a:lnTo>
                  <a:lnTo>
                    <a:pt x="1193" y="472"/>
                  </a:lnTo>
                  <a:lnTo>
                    <a:pt x="1185" y="513"/>
                  </a:lnTo>
                  <a:lnTo>
                    <a:pt x="1173" y="550"/>
                  </a:lnTo>
                  <a:lnTo>
                    <a:pt x="1159" y="589"/>
                  </a:lnTo>
                  <a:lnTo>
                    <a:pt x="1142" y="624"/>
                  </a:lnTo>
                  <a:lnTo>
                    <a:pt x="1121" y="661"/>
                  </a:lnTo>
                  <a:lnTo>
                    <a:pt x="1097" y="695"/>
                  </a:lnTo>
                  <a:lnTo>
                    <a:pt x="1069" y="728"/>
                  </a:lnTo>
                  <a:lnTo>
                    <a:pt x="1040" y="759"/>
                  </a:lnTo>
                  <a:lnTo>
                    <a:pt x="1005" y="791"/>
                  </a:lnTo>
                  <a:lnTo>
                    <a:pt x="966" y="820"/>
                  </a:lnTo>
                  <a:lnTo>
                    <a:pt x="924" y="848"/>
                  </a:lnTo>
                  <a:lnTo>
                    <a:pt x="876" y="874"/>
                  </a:lnTo>
                  <a:lnTo>
                    <a:pt x="825" y="901"/>
                  </a:lnTo>
                  <a:lnTo>
                    <a:pt x="767" y="925"/>
                  </a:lnTo>
                  <a:lnTo>
                    <a:pt x="706" y="948"/>
                  </a:lnTo>
                  <a:lnTo>
                    <a:pt x="639" y="970"/>
                  </a:lnTo>
                  <a:lnTo>
                    <a:pt x="569" y="990"/>
                  </a:lnTo>
                  <a:lnTo>
                    <a:pt x="850" y="1096"/>
                  </a:lnTo>
                  <a:lnTo>
                    <a:pt x="708" y="1474"/>
                  </a:lnTo>
                  <a:lnTo>
                    <a:pt x="0" y="864"/>
                  </a:lnTo>
                  <a:lnTo>
                    <a:pt x="615" y="703"/>
                  </a:lnTo>
                  <a:lnTo>
                    <a:pt x="850" y="536"/>
                  </a:lnTo>
                  <a:lnTo>
                    <a:pt x="924" y="356"/>
                  </a:lnTo>
                  <a:lnTo>
                    <a:pt x="924" y="353"/>
                  </a:lnTo>
                  <a:lnTo>
                    <a:pt x="925" y="348"/>
                  </a:lnTo>
                  <a:lnTo>
                    <a:pt x="925" y="338"/>
                  </a:lnTo>
                  <a:lnTo>
                    <a:pt x="927" y="327"/>
                  </a:lnTo>
                  <a:lnTo>
                    <a:pt x="925" y="311"/>
                  </a:lnTo>
                  <a:lnTo>
                    <a:pt x="924" y="296"/>
                  </a:lnTo>
                  <a:lnTo>
                    <a:pt x="920" y="281"/>
                  </a:lnTo>
                  <a:lnTo>
                    <a:pt x="914" y="265"/>
                  </a:lnTo>
                  <a:lnTo>
                    <a:pt x="905" y="250"/>
                  </a:lnTo>
                  <a:lnTo>
                    <a:pt x="894" y="236"/>
                  </a:lnTo>
                  <a:lnTo>
                    <a:pt x="876" y="223"/>
                  </a:lnTo>
                  <a:lnTo>
                    <a:pt x="857" y="216"/>
                  </a:lnTo>
                  <a:lnTo>
                    <a:pt x="831" y="209"/>
                  </a:lnTo>
                  <a:lnTo>
                    <a:pt x="801" y="207"/>
                  </a:lnTo>
                  <a:lnTo>
                    <a:pt x="765" y="209"/>
                  </a:lnTo>
                  <a:lnTo>
                    <a:pt x="724" y="217"/>
                  </a:lnTo>
                  <a:lnTo>
                    <a:pt x="732" y="0"/>
                  </a:lnTo>
                  <a:lnTo>
                    <a:pt x="1042" y="37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2282" y="3094"/>
              <a:ext cx="207" cy="530"/>
            </a:xfrm>
            <a:custGeom>
              <a:avLst/>
              <a:gdLst>
                <a:gd name="T0" fmla="*/ 5 w 413"/>
                <a:gd name="T1" fmla="*/ 8 h 1059"/>
                <a:gd name="T2" fmla="*/ 5 w 413"/>
                <a:gd name="T3" fmla="*/ 4 h 1059"/>
                <a:gd name="T4" fmla="*/ 13 w 413"/>
                <a:gd name="T5" fmla="*/ 0 h 1059"/>
                <a:gd name="T6" fmla="*/ 7 w 413"/>
                <a:gd name="T7" fmla="*/ 34 h 1059"/>
                <a:gd name="T8" fmla="*/ 3 w 413"/>
                <a:gd name="T9" fmla="*/ 34 h 1059"/>
                <a:gd name="T10" fmla="*/ 0 w 413"/>
                <a:gd name="T11" fmla="*/ 30 h 1059"/>
                <a:gd name="T12" fmla="*/ 5 w 413"/>
                <a:gd name="T13" fmla="*/ 8 h 1059"/>
                <a:gd name="T14" fmla="*/ 5 w 413"/>
                <a:gd name="T15" fmla="*/ 8 h 10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3" h="1059">
                  <a:moveTo>
                    <a:pt x="138" y="225"/>
                  </a:moveTo>
                  <a:lnTo>
                    <a:pt x="144" y="106"/>
                  </a:lnTo>
                  <a:lnTo>
                    <a:pt x="413" y="0"/>
                  </a:lnTo>
                  <a:lnTo>
                    <a:pt x="209" y="1059"/>
                  </a:lnTo>
                  <a:lnTo>
                    <a:pt x="89" y="1059"/>
                  </a:lnTo>
                  <a:lnTo>
                    <a:pt x="0" y="942"/>
                  </a:lnTo>
                  <a:lnTo>
                    <a:pt x="138" y="225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2257" y="2899"/>
              <a:ext cx="236" cy="304"/>
            </a:xfrm>
            <a:custGeom>
              <a:avLst/>
              <a:gdLst>
                <a:gd name="T0" fmla="*/ 0 w 474"/>
                <a:gd name="T1" fmla="*/ 18 h 607"/>
                <a:gd name="T2" fmla="*/ 8 w 474"/>
                <a:gd name="T3" fmla="*/ 0 h 607"/>
                <a:gd name="T4" fmla="*/ 14 w 474"/>
                <a:gd name="T5" fmla="*/ 6 h 607"/>
                <a:gd name="T6" fmla="*/ 5 w 474"/>
                <a:gd name="T7" fmla="*/ 19 h 607"/>
                <a:gd name="T8" fmla="*/ 0 w 474"/>
                <a:gd name="T9" fmla="*/ 18 h 607"/>
                <a:gd name="T10" fmla="*/ 0 w 474"/>
                <a:gd name="T11" fmla="*/ 18 h 6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607">
                  <a:moveTo>
                    <a:pt x="0" y="545"/>
                  </a:moveTo>
                  <a:lnTo>
                    <a:pt x="285" y="0"/>
                  </a:lnTo>
                  <a:lnTo>
                    <a:pt x="474" y="176"/>
                  </a:lnTo>
                  <a:lnTo>
                    <a:pt x="169" y="607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2380" y="2892"/>
              <a:ext cx="277" cy="99"/>
            </a:xfrm>
            <a:custGeom>
              <a:avLst/>
              <a:gdLst>
                <a:gd name="T0" fmla="*/ 6 w 553"/>
                <a:gd name="T1" fmla="*/ 5 h 197"/>
                <a:gd name="T2" fmla="*/ 3 w 553"/>
                <a:gd name="T3" fmla="*/ 3 h 197"/>
                <a:gd name="T4" fmla="*/ 0 w 553"/>
                <a:gd name="T5" fmla="*/ 0 h 197"/>
                <a:gd name="T6" fmla="*/ 13 w 553"/>
                <a:gd name="T7" fmla="*/ 1 h 197"/>
                <a:gd name="T8" fmla="*/ 18 w 553"/>
                <a:gd name="T9" fmla="*/ 7 h 197"/>
                <a:gd name="T10" fmla="*/ 6 w 553"/>
                <a:gd name="T11" fmla="*/ 5 h 197"/>
                <a:gd name="T12" fmla="*/ 6 w 553"/>
                <a:gd name="T13" fmla="*/ 5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3" h="197">
                  <a:moveTo>
                    <a:pt x="170" y="152"/>
                  </a:moveTo>
                  <a:lnTo>
                    <a:pt x="68" y="65"/>
                  </a:lnTo>
                  <a:lnTo>
                    <a:pt x="0" y="0"/>
                  </a:lnTo>
                  <a:lnTo>
                    <a:pt x="386" y="11"/>
                  </a:lnTo>
                  <a:lnTo>
                    <a:pt x="553" y="197"/>
                  </a:lnTo>
                  <a:lnTo>
                    <a:pt x="170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2341" y="2968"/>
              <a:ext cx="316" cy="651"/>
            </a:xfrm>
            <a:custGeom>
              <a:avLst/>
              <a:gdLst>
                <a:gd name="T0" fmla="*/ 20 w 631"/>
                <a:gd name="T1" fmla="*/ 1 h 1302"/>
                <a:gd name="T2" fmla="*/ 8 w 631"/>
                <a:gd name="T3" fmla="*/ 0 h 1302"/>
                <a:gd name="T4" fmla="*/ 0 w 631"/>
                <a:gd name="T5" fmla="*/ 15 h 1302"/>
                <a:gd name="T6" fmla="*/ 8 w 631"/>
                <a:gd name="T7" fmla="*/ 10 h 1302"/>
                <a:gd name="T8" fmla="*/ 2 w 631"/>
                <a:gd name="T9" fmla="*/ 41 h 1302"/>
                <a:gd name="T10" fmla="*/ 20 w 631"/>
                <a:gd name="T11" fmla="*/ 35 h 1302"/>
                <a:gd name="T12" fmla="*/ 20 w 631"/>
                <a:gd name="T13" fmla="*/ 1 h 1302"/>
                <a:gd name="T14" fmla="*/ 20 w 631"/>
                <a:gd name="T15" fmla="*/ 1 h 13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1" h="1302">
                  <a:moveTo>
                    <a:pt x="631" y="29"/>
                  </a:moveTo>
                  <a:lnTo>
                    <a:pt x="246" y="0"/>
                  </a:lnTo>
                  <a:lnTo>
                    <a:pt x="0" y="456"/>
                  </a:lnTo>
                  <a:lnTo>
                    <a:pt x="248" y="296"/>
                  </a:lnTo>
                  <a:lnTo>
                    <a:pt x="46" y="1302"/>
                  </a:lnTo>
                  <a:lnTo>
                    <a:pt x="615" y="1101"/>
                  </a:lnTo>
                  <a:lnTo>
                    <a:pt x="631" y="29"/>
                  </a:lnTo>
                  <a:close/>
                </a:path>
              </a:pathLst>
            </a:custGeom>
            <a:solidFill>
              <a:srgbClr val="F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2187" y="2884"/>
              <a:ext cx="842" cy="1089"/>
            </a:xfrm>
            <a:custGeom>
              <a:avLst/>
              <a:gdLst>
                <a:gd name="T0" fmla="*/ 12 w 1683"/>
                <a:gd name="T1" fmla="*/ 49 h 2179"/>
                <a:gd name="T2" fmla="*/ 14 w 1683"/>
                <a:gd name="T3" fmla="*/ 48 h 2179"/>
                <a:gd name="T4" fmla="*/ 19 w 1683"/>
                <a:gd name="T5" fmla="*/ 46 h 2179"/>
                <a:gd name="T6" fmla="*/ 25 w 1683"/>
                <a:gd name="T7" fmla="*/ 43 h 2179"/>
                <a:gd name="T8" fmla="*/ 31 w 1683"/>
                <a:gd name="T9" fmla="*/ 39 h 2179"/>
                <a:gd name="T10" fmla="*/ 35 w 1683"/>
                <a:gd name="T11" fmla="*/ 34 h 2179"/>
                <a:gd name="T12" fmla="*/ 36 w 1683"/>
                <a:gd name="T13" fmla="*/ 31 h 2179"/>
                <a:gd name="T14" fmla="*/ 36 w 1683"/>
                <a:gd name="T15" fmla="*/ 30 h 2179"/>
                <a:gd name="T16" fmla="*/ 36 w 1683"/>
                <a:gd name="T17" fmla="*/ 30 h 2179"/>
                <a:gd name="T18" fmla="*/ 36 w 1683"/>
                <a:gd name="T19" fmla="*/ 29 h 2179"/>
                <a:gd name="T20" fmla="*/ 35 w 1683"/>
                <a:gd name="T21" fmla="*/ 29 h 2179"/>
                <a:gd name="T22" fmla="*/ 35 w 1683"/>
                <a:gd name="T23" fmla="*/ 31 h 2179"/>
                <a:gd name="T24" fmla="*/ 34 w 1683"/>
                <a:gd name="T25" fmla="*/ 33 h 2179"/>
                <a:gd name="T26" fmla="*/ 33 w 1683"/>
                <a:gd name="T27" fmla="*/ 35 h 2179"/>
                <a:gd name="T28" fmla="*/ 31 w 1683"/>
                <a:gd name="T29" fmla="*/ 37 h 2179"/>
                <a:gd name="T30" fmla="*/ 30 w 1683"/>
                <a:gd name="T31" fmla="*/ 6 h 2179"/>
                <a:gd name="T32" fmla="*/ 3 w 1683"/>
                <a:gd name="T33" fmla="*/ 17 h 2179"/>
                <a:gd name="T34" fmla="*/ 0 w 1683"/>
                <a:gd name="T35" fmla="*/ 31 h 2179"/>
                <a:gd name="T36" fmla="*/ 11 w 1683"/>
                <a:gd name="T37" fmla="*/ 41 h 2179"/>
                <a:gd name="T38" fmla="*/ 9 w 1683"/>
                <a:gd name="T39" fmla="*/ 36 h 2179"/>
                <a:gd name="T40" fmla="*/ 12 w 1683"/>
                <a:gd name="T41" fmla="*/ 32 h 2179"/>
                <a:gd name="T42" fmla="*/ 11 w 1683"/>
                <a:gd name="T43" fmla="*/ 28 h 2179"/>
                <a:gd name="T44" fmla="*/ 13 w 1683"/>
                <a:gd name="T45" fmla="*/ 24 h 2179"/>
                <a:gd name="T46" fmla="*/ 12 w 1683"/>
                <a:gd name="T47" fmla="*/ 19 h 2179"/>
                <a:gd name="T48" fmla="*/ 10 w 1683"/>
                <a:gd name="T49" fmla="*/ 19 h 2179"/>
                <a:gd name="T50" fmla="*/ 8 w 1683"/>
                <a:gd name="T51" fmla="*/ 14 h 2179"/>
                <a:gd name="T52" fmla="*/ 11 w 1683"/>
                <a:gd name="T53" fmla="*/ 11 h 2179"/>
                <a:gd name="T54" fmla="*/ 12 w 1683"/>
                <a:gd name="T55" fmla="*/ 6 h 2179"/>
                <a:gd name="T56" fmla="*/ 16 w 1683"/>
                <a:gd name="T57" fmla="*/ 3 h 2179"/>
                <a:gd name="T58" fmla="*/ 29 w 1683"/>
                <a:gd name="T59" fmla="*/ 6 h 2179"/>
                <a:gd name="T60" fmla="*/ 28 w 1683"/>
                <a:gd name="T61" fmla="*/ 38 h 2179"/>
                <a:gd name="T62" fmla="*/ 25 w 1683"/>
                <a:gd name="T63" fmla="*/ 40 h 2179"/>
                <a:gd name="T64" fmla="*/ 22 w 1683"/>
                <a:gd name="T65" fmla="*/ 41 h 2179"/>
                <a:gd name="T66" fmla="*/ 16 w 1683"/>
                <a:gd name="T67" fmla="*/ 43 h 2179"/>
                <a:gd name="T68" fmla="*/ 9 w 1683"/>
                <a:gd name="T69" fmla="*/ 45 h 2179"/>
                <a:gd name="T70" fmla="*/ 29 w 1683"/>
                <a:gd name="T71" fmla="*/ 68 h 2179"/>
                <a:gd name="T72" fmla="*/ 39 w 1683"/>
                <a:gd name="T73" fmla="*/ 50 h 2179"/>
                <a:gd name="T74" fmla="*/ 40 w 1683"/>
                <a:gd name="T75" fmla="*/ 49 h 2179"/>
                <a:gd name="T76" fmla="*/ 44 w 1683"/>
                <a:gd name="T77" fmla="*/ 47 h 2179"/>
                <a:gd name="T78" fmla="*/ 47 w 1683"/>
                <a:gd name="T79" fmla="*/ 45 h 2179"/>
                <a:gd name="T80" fmla="*/ 51 w 1683"/>
                <a:gd name="T81" fmla="*/ 42 h 2179"/>
                <a:gd name="T82" fmla="*/ 53 w 1683"/>
                <a:gd name="T83" fmla="*/ 39 h 2179"/>
                <a:gd name="T84" fmla="*/ 53 w 1683"/>
                <a:gd name="T85" fmla="*/ 36 h 2179"/>
                <a:gd name="T86" fmla="*/ 53 w 1683"/>
                <a:gd name="T87" fmla="*/ 33 h 2179"/>
                <a:gd name="T88" fmla="*/ 52 w 1683"/>
                <a:gd name="T89" fmla="*/ 30 h 2179"/>
                <a:gd name="T90" fmla="*/ 51 w 1683"/>
                <a:gd name="T91" fmla="*/ 26 h 2179"/>
                <a:gd name="T92" fmla="*/ 49 w 1683"/>
                <a:gd name="T93" fmla="*/ 24 h 2179"/>
                <a:gd name="T94" fmla="*/ 48 w 1683"/>
                <a:gd name="T95" fmla="*/ 23 h 2179"/>
                <a:gd name="T96" fmla="*/ 48 w 1683"/>
                <a:gd name="T97" fmla="*/ 23 h 2179"/>
                <a:gd name="T98" fmla="*/ 48 w 1683"/>
                <a:gd name="T99" fmla="*/ 24 h 2179"/>
                <a:gd name="T100" fmla="*/ 48 w 1683"/>
                <a:gd name="T101" fmla="*/ 24 h 2179"/>
                <a:gd name="T102" fmla="*/ 49 w 1683"/>
                <a:gd name="T103" fmla="*/ 25 h 2179"/>
                <a:gd name="T104" fmla="*/ 50 w 1683"/>
                <a:gd name="T105" fmla="*/ 27 h 2179"/>
                <a:gd name="T106" fmla="*/ 51 w 1683"/>
                <a:gd name="T107" fmla="*/ 30 h 2179"/>
                <a:gd name="T108" fmla="*/ 52 w 1683"/>
                <a:gd name="T109" fmla="*/ 35 h 2179"/>
                <a:gd name="T110" fmla="*/ 52 w 1683"/>
                <a:gd name="T111" fmla="*/ 39 h 2179"/>
                <a:gd name="T112" fmla="*/ 51 w 1683"/>
                <a:gd name="T113" fmla="*/ 39 h 2179"/>
                <a:gd name="T114" fmla="*/ 50 w 1683"/>
                <a:gd name="T115" fmla="*/ 41 h 2179"/>
                <a:gd name="T116" fmla="*/ 48 w 1683"/>
                <a:gd name="T117" fmla="*/ 43 h 2179"/>
                <a:gd name="T118" fmla="*/ 43 w 1683"/>
                <a:gd name="T119" fmla="*/ 46 h 2179"/>
                <a:gd name="T120" fmla="*/ 35 w 1683"/>
                <a:gd name="T121" fmla="*/ 50 h 2179"/>
                <a:gd name="T122" fmla="*/ 31 w 1683"/>
                <a:gd name="T123" fmla="*/ 65 h 2179"/>
                <a:gd name="T124" fmla="*/ 31 w 1683"/>
                <a:gd name="T125" fmla="*/ 53 h 21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83" h="2179">
                  <a:moveTo>
                    <a:pt x="975" y="1710"/>
                  </a:moveTo>
                  <a:lnTo>
                    <a:pt x="900" y="2090"/>
                  </a:lnTo>
                  <a:lnTo>
                    <a:pt x="361" y="1573"/>
                  </a:lnTo>
                  <a:lnTo>
                    <a:pt x="368" y="1569"/>
                  </a:lnTo>
                  <a:lnTo>
                    <a:pt x="392" y="1563"/>
                  </a:lnTo>
                  <a:lnTo>
                    <a:pt x="428" y="1552"/>
                  </a:lnTo>
                  <a:lnTo>
                    <a:pt x="474" y="1536"/>
                  </a:lnTo>
                  <a:lnTo>
                    <a:pt x="528" y="1516"/>
                  </a:lnTo>
                  <a:lnTo>
                    <a:pt x="590" y="1492"/>
                  </a:lnTo>
                  <a:lnTo>
                    <a:pt x="656" y="1464"/>
                  </a:lnTo>
                  <a:lnTo>
                    <a:pt x="727" y="1432"/>
                  </a:lnTo>
                  <a:lnTo>
                    <a:pt x="795" y="1395"/>
                  </a:lnTo>
                  <a:lnTo>
                    <a:pt x="863" y="1354"/>
                  </a:lnTo>
                  <a:lnTo>
                    <a:pt x="927" y="1309"/>
                  </a:lnTo>
                  <a:lnTo>
                    <a:pt x="988" y="1262"/>
                  </a:lnTo>
                  <a:lnTo>
                    <a:pt x="1039" y="1208"/>
                  </a:lnTo>
                  <a:lnTo>
                    <a:pt x="1081" y="1152"/>
                  </a:lnTo>
                  <a:lnTo>
                    <a:pt x="1111" y="1092"/>
                  </a:lnTo>
                  <a:lnTo>
                    <a:pt x="1128" y="1031"/>
                  </a:lnTo>
                  <a:lnTo>
                    <a:pt x="1127" y="1018"/>
                  </a:lnTo>
                  <a:lnTo>
                    <a:pt x="1127" y="1008"/>
                  </a:lnTo>
                  <a:lnTo>
                    <a:pt x="1127" y="998"/>
                  </a:lnTo>
                  <a:lnTo>
                    <a:pt x="1127" y="986"/>
                  </a:lnTo>
                  <a:lnTo>
                    <a:pt x="1126" y="980"/>
                  </a:lnTo>
                  <a:lnTo>
                    <a:pt x="1126" y="975"/>
                  </a:lnTo>
                  <a:lnTo>
                    <a:pt x="1126" y="969"/>
                  </a:lnTo>
                  <a:lnTo>
                    <a:pt x="1126" y="963"/>
                  </a:lnTo>
                  <a:lnTo>
                    <a:pt x="1124" y="957"/>
                  </a:lnTo>
                  <a:lnTo>
                    <a:pt x="1123" y="951"/>
                  </a:lnTo>
                  <a:lnTo>
                    <a:pt x="1123" y="944"/>
                  </a:lnTo>
                  <a:lnTo>
                    <a:pt x="1122" y="938"/>
                  </a:lnTo>
                  <a:lnTo>
                    <a:pt x="1120" y="939"/>
                  </a:lnTo>
                  <a:lnTo>
                    <a:pt x="1117" y="948"/>
                  </a:lnTo>
                  <a:lnTo>
                    <a:pt x="1113" y="961"/>
                  </a:lnTo>
                  <a:lnTo>
                    <a:pt x="1108" y="979"/>
                  </a:lnTo>
                  <a:lnTo>
                    <a:pt x="1100" y="998"/>
                  </a:lnTo>
                  <a:lnTo>
                    <a:pt x="1090" y="1020"/>
                  </a:lnTo>
                  <a:lnTo>
                    <a:pt x="1081" y="1044"/>
                  </a:lnTo>
                  <a:lnTo>
                    <a:pt x="1070" y="1069"/>
                  </a:lnTo>
                  <a:lnTo>
                    <a:pt x="1056" y="1092"/>
                  </a:lnTo>
                  <a:lnTo>
                    <a:pt x="1043" y="1117"/>
                  </a:lnTo>
                  <a:lnTo>
                    <a:pt x="1028" y="1138"/>
                  </a:lnTo>
                  <a:lnTo>
                    <a:pt x="1011" y="1159"/>
                  </a:lnTo>
                  <a:lnTo>
                    <a:pt x="994" y="1175"/>
                  </a:lnTo>
                  <a:lnTo>
                    <a:pt x="976" y="1188"/>
                  </a:lnTo>
                  <a:lnTo>
                    <a:pt x="956" y="1197"/>
                  </a:lnTo>
                  <a:lnTo>
                    <a:pt x="937" y="1199"/>
                  </a:lnTo>
                  <a:lnTo>
                    <a:pt x="954" y="195"/>
                  </a:lnTo>
                  <a:lnTo>
                    <a:pt x="799" y="13"/>
                  </a:lnTo>
                  <a:lnTo>
                    <a:pt x="376" y="0"/>
                  </a:lnTo>
                  <a:lnTo>
                    <a:pt x="83" y="568"/>
                  </a:lnTo>
                  <a:lnTo>
                    <a:pt x="297" y="656"/>
                  </a:lnTo>
                  <a:lnTo>
                    <a:pt x="222" y="1044"/>
                  </a:lnTo>
                  <a:lnTo>
                    <a:pt x="0" y="1003"/>
                  </a:lnTo>
                  <a:lnTo>
                    <a:pt x="96" y="1341"/>
                  </a:lnTo>
                  <a:lnTo>
                    <a:pt x="196" y="1391"/>
                  </a:lnTo>
                  <a:lnTo>
                    <a:pt x="327" y="1326"/>
                  </a:lnTo>
                  <a:lnTo>
                    <a:pt x="252" y="1261"/>
                  </a:lnTo>
                  <a:lnTo>
                    <a:pt x="334" y="1229"/>
                  </a:lnTo>
                  <a:lnTo>
                    <a:pt x="279" y="1165"/>
                  </a:lnTo>
                  <a:lnTo>
                    <a:pt x="349" y="1140"/>
                  </a:lnTo>
                  <a:lnTo>
                    <a:pt x="293" y="1077"/>
                  </a:lnTo>
                  <a:lnTo>
                    <a:pt x="364" y="1048"/>
                  </a:lnTo>
                  <a:lnTo>
                    <a:pt x="311" y="984"/>
                  </a:lnTo>
                  <a:lnTo>
                    <a:pt x="377" y="961"/>
                  </a:lnTo>
                  <a:lnTo>
                    <a:pt x="327" y="898"/>
                  </a:lnTo>
                  <a:lnTo>
                    <a:pt x="396" y="878"/>
                  </a:lnTo>
                  <a:lnTo>
                    <a:pt x="345" y="814"/>
                  </a:lnTo>
                  <a:lnTo>
                    <a:pt x="414" y="785"/>
                  </a:lnTo>
                  <a:lnTo>
                    <a:pt x="357" y="718"/>
                  </a:lnTo>
                  <a:lnTo>
                    <a:pt x="434" y="685"/>
                  </a:lnTo>
                  <a:lnTo>
                    <a:pt x="373" y="632"/>
                  </a:lnTo>
                  <a:lnTo>
                    <a:pt x="434" y="584"/>
                  </a:lnTo>
                  <a:lnTo>
                    <a:pt x="410" y="559"/>
                  </a:lnTo>
                  <a:lnTo>
                    <a:pt x="307" y="625"/>
                  </a:lnTo>
                  <a:lnTo>
                    <a:pt x="162" y="567"/>
                  </a:lnTo>
                  <a:lnTo>
                    <a:pt x="252" y="555"/>
                  </a:lnTo>
                  <a:lnTo>
                    <a:pt x="225" y="466"/>
                  </a:lnTo>
                  <a:lnTo>
                    <a:pt x="304" y="465"/>
                  </a:lnTo>
                  <a:lnTo>
                    <a:pt x="279" y="379"/>
                  </a:lnTo>
                  <a:lnTo>
                    <a:pt x="347" y="378"/>
                  </a:lnTo>
                  <a:lnTo>
                    <a:pt x="324" y="304"/>
                  </a:lnTo>
                  <a:lnTo>
                    <a:pt x="392" y="297"/>
                  </a:lnTo>
                  <a:lnTo>
                    <a:pt x="364" y="220"/>
                  </a:lnTo>
                  <a:lnTo>
                    <a:pt x="430" y="220"/>
                  </a:lnTo>
                  <a:lnTo>
                    <a:pt x="400" y="137"/>
                  </a:lnTo>
                  <a:lnTo>
                    <a:pt x="496" y="120"/>
                  </a:lnTo>
                  <a:lnTo>
                    <a:pt x="403" y="27"/>
                  </a:lnTo>
                  <a:lnTo>
                    <a:pt x="772" y="37"/>
                  </a:lnTo>
                  <a:lnTo>
                    <a:pt x="912" y="195"/>
                  </a:lnTo>
                  <a:lnTo>
                    <a:pt x="889" y="1239"/>
                  </a:lnTo>
                  <a:lnTo>
                    <a:pt x="883" y="1240"/>
                  </a:lnTo>
                  <a:lnTo>
                    <a:pt x="874" y="1247"/>
                  </a:lnTo>
                  <a:lnTo>
                    <a:pt x="856" y="1257"/>
                  </a:lnTo>
                  <a:lnTo>
                    <a:pt x="832" y="1270"/>
                  </a:lnTo>
                  <a:lnTo>
                    <a:pt x="800" y="1284"/>
                  </a:lnTo>
                  <a:lnTo>
                    <a:pt x="764" y="1300"/>
                  </a:lnTo>
                  <a:lnTo>
                    <a:pt x="720" y="1319"/>
                  </a:lnTo>
                  <a:lnTo>
                    <a:pt x="673" y="1339"/>
                  </a:lnTo>
                  <a:lnTo>
                    <a:pt x="617" y="1358"/>
                  </a:lnTo>
                  <a:lnTo>
                    <a:pt x="556" y="1377"/>
                  </a:lnTo>
                  <a:lnTo>
                    <a:pt x="490" y="1396"/>
                  </a:lnTo>
                  <a:lnTo>
                    <a:pt x="420" y="1414"/>
                  </a:lnTo>
                  <a:lnTo>
                    <a:pt x="342" y="1429"/>
                  </a:lnTo>
                  <a:lnTo>
                    <a:pt x="263" y="1443"/>
                  </a:lnTo>
                  <a:lnTo>
                    <a:pt x="177" y="1455"/>
                  </a:lnTo>
                  <a:lnTo>
                    <a:pt x="89" y="1464"/>
                  </a:lnTo>
                  <a:lnTo>
                    <a:pt x="909" y="2179"/>
                  </a:lnTo>
                  <a:lnTo>
                    <a:pt x="1413" y="1988"/>
                  </a:lnTo>
                  <a:lnTo>
                    <a:pt x="1463" y="1654"/>
                  </a:lnTo>
                  <a:lnTo>
                    <a:pt x="1237" y="1613"/>
                  </a:lnTo>
                  <a:lnTo>
                    <a:pt x="1243" y="1609"/>
                  </a:lnTo>
                  <a:lnTo>
                    <a:pt x="1256" y="1603"/>
                  </a:lnTo>
                  <a:lnTo>
                    <a:pt x="1278" y="1589"/>
                  </a:lnTo>
                  <a:lnTo>
                    <a:pt x="1307" y="1573"/>
                  </a:lnTo>
                  <a:lnTo>
                    <a:pt x="1341" y="1552"/>
                  </a:lnTo>
                  <a:lnTo>
                    <a:pt x="1379" y="1530"/>
                  </a:lnTo>
                  <a:lnTo>
                    <a:pt x="1418" y="1503"/>
                  </a:lnTo>
                  <a:lnTo>
                    <a:pt x="1462" y="1476"/>
                  </a:lnTo>
                  <a:lnTo>
                    <a:pt x="1504" y="1446"/>
                  </a:lnTo>
                  <a:lnTo>
                    <a:pt x="1545" y="1415"/>
                  </a:lnTo>
                  <a:lnTo>
                    <a:pt x="1581" y="1383"/>
                  </a:lnTo>
                  <a:lnTo>
                    <a:pt x="1615" y="1353"/>
                  </a:lnTo>
                  <a:lnTo>
                    <a:pt x="1644" y="1321"/>
                  </a:lnTo>
                  <a:lnTo>
                    <a:pt x="1664" y="1291"/>
                  </a:lnTo>
                  <a:lnTo>
                    <a:pt x="1678" y="1263"/>
                  </a:lnTo>
                  <a:lnTo>
                    <a:pt x="1683" y="1238"/>
                  </a:lnTo>
                  <a:lnTo>
                    <a:pt x="1681" y="1208"/>
                  </a:lnTo>
                  <a:lnTo>
                    <a:pt x="1679" y="1177"/>
                  </a:lnTo>
                  <a:lnTo>
                    <a:pt x="1677" y="1143"/>
                  </a:lnTo>
                  <a:lnTo>
                    <a:pt x="1673" y="1109"/>
                  </a:lnTo>
                  <a:lnTo>
                    <a:pt x="1667" y="1071"/>
                  </a:lnTo>
                  <a:lnTo>
                    <a:pt x="1662" y="1035"/>
                  </a:lnTo>
                  <a:lnTo>
                    <a:pt x="1655" y="997"/>
                  </a:lnTo>
                  <a:lnTo>
                    <a:pt x="1648" y="961"/>
                  </a:lnTo>
                  <a:lnTo>
                    <a:pt x="1637" y="924"/>
                  </a:lnTo>
                  <a:lnTo>
                    <a:pt x="1628" y="889"/>
                  </a:lnTo>
                  <a:lnTo>
                    <a:pt x="1614" y="858"/>
                  </a:lnTo>
                  <a:lnTo>
                    <a:pt x="1600" y="828"/>
                  </a:lnTo>
                  <a:lnTo>
                    <a:pt x="1583" y="803"/>
                  </a:lnTo>
                  <a:lnTo>
                    <a:pt x="1565" y="780"/>
                  </a:lnTo>
                  <a:lnTo>
                    <a:pt x="1545" y="763"/>
                  </a:lnTo>
                  <a:lnTo>
                    <a:pt x="1524" y="752"/>
                  </a:lnTo>
                  <a:lnTo>
                    <a:pt x="1516" y="749"/>
                  </a:lnTo>
                  <a:lnTo>
                    <a:pt x="1511" y="752"/>
                  </a:lnTo>
                  <a:lnTo>
                    <a:pt x="1511" y="758"/>
                  </a:lnTo>
                  <a:lnTo>
                    <a:pt x="1513" y="767"/>
                  </a:lnTo>
                  <a:lnTo>
                    <a:pt x="1516" y="775"/>
                  </a:lnTo>
                  <a:lnTo>
                    <a:pt x="1519" y="784"/>
                  </a:lnTo>
                  <a:lnTo>
                    <a:pt x="1522" y="789"/>
                  </a:lnTo>
                  <a:lnTo>
                    <a:pt x="1524" y="792"/>
                  </a:lnTo>
                  <a:lnTo>
                    <a:pt x="1530" y="796"/>
                  </a:lnTo>
                  <a:lnTo>
                    <a:pt x="1537" y="803"/>
                  </a:lnTo>
                  <a:lnTo>
                    <a:pt x="1546" y="813"/>
                  </a:lnTo>
                  <a:lnTo>
                    <a:pt x="1557" y="826"/>
                  </a:lnTo>
                  <a:lnTo>
                    <a:pt x="1569" y="842"/>
                  </a:lnTo>
                  <a:lnTo>
                    <a:pt x="1581" y="861"/>
                  </a:lnTo>
                  <a:lnTo>
                    <a:pt x="1595" y="887"/>
                  </a:lnTo>
                  <a:lnTo>
                    <a:pt x="1607" y="915"/>
                  </a:lnTo>
                  <a:lnTo>
                    <a:pt x="1618" y="948"/>
                  </a:lnTo>
                  <a:lnTo>
                    <a:pt x="1628" y="985"/>
                  </a:lnTo>
                  <a:lnTo>
                    <a:pt x="1637" y="1029"/>
                  </a:lnTo>
                  <a:lnTo>
                    <a:pt x="1641" y="1076"/>
                  </a:lnTo>
                  <a:lnTo>
                    <a:pt x="1644" y="1129"/>
                  </a:lnTo>
                  <a:lnTo>
                    <a:pt x="1644" y="1187"/>
                  </a:lnTo>
                  <a:lnTo>
                    <a:pt x="1640" y="1252"/>
                  </a:lnTo>
                  <a:lnTo>
                    <a:pt x="1639" y="1253"/>
                  </a:lnTo>
                  <a:lnTo>
                    <a:pt x="1637" y="1257"/>
                  </a:lnTo>
                  <a:lnTo>
                    <a:pt x="1635" y="1263"/>
                  </a:lnTo>
                  <a:lnTo>
                    <a:pt x="1630" y="1275"/>
                  </a:lnTo>
                  <a:lnTo>
                    <a:pt x="1621" y="1286"/>
                  </a:lnTo>
                  <a:lnTo>
                    <a:pt x="1609" y="1303"/>
                  </a:lnTo>
                  <a:lnTo>
                    <a:pt x="1592" y="1321"/>
                  </a:lnTo>
                  <a:lnTo>
                    <a:pt x="1572" y="1342"/>
                  </a:lnTo>
                  <a:lnTo>
                    <a:pt x="1543" y="1365"/>
                  </a:lnTo>
                  <a:lnTo>
                    <a:pt x="1509" y="1392"/>
                  </a:lnTo>
                  <a:lnTo>
                    <a:pt x="1466" y="1423"/>
                  </a:lnTo>
                  <a:lnTo>
                    <a:pt x="1415" y="1456"/>
                  </a:lnTo>
                  <a:lnTo>
                    <a:pt x="1356" y="1490"/>
                  </a:lnTo>
                  <a:lnTo>
                    <a:pt x="1286" y="1530"/>
                  </a:lnTo>
                  <a:lnTo>
                    <a:pt x="1207" y="1571"/>
                  </a:lnTo>
                  <a:lnTo>
                    <a:pt x="1116" y="1617"/>
                  </a:lnTo>
                  <a:lnTo>
                    <a:pt x="1406" y="1696"/>
                  </a:lnTo>
                  <a:lnTo>
                    <a:pt x="1360" y="1973"/>
                  </a:lnTo>
                  <a:lnTo>
                    <a:pt x="965" y="2109"/>
                  </a:lnTo>
                  <a:lnTo>
                    <a:pt x="1048" y="1738"/>
                  </a:lnTo>
                  <a:lnTo>
                    <a:pt x="975" y="1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2478" y="2672"/>
              <a:ext cx="1062" cy="1433"/>
            </a:xfrm>
            <a:custGeom>
              <a:avLst/>
              <a:gdLst>
                <a:gd name="T0" fmla="*/ 27 w 2122"/>
                <a:gd name="T1" fmla="*/ 9 h 2866"/>
                <a:gd name="T2" fmla="*/ 37 w 2122"/>
                <a:gd name="T3" fmla="*/ 39 h 2866"/>
                <a:gd name="T4" fmla="*/ 53 w 2122"/>
                <a:gd name="T5" fmla="*/ 32 h 2866"/>
                <a:gd name="T6" fmla="*/ 49 w 2122"/>
                <a:gd name="T7" fmla="*/ 41 h 2866"/>
                <a:gd name="T8" fmla="*/ 53 w 2122"/>
                <a:gd name="T9" fmla="*/ 44 h 2866"/>
                <a:gd name="T10" fmla="*/ 57 w 2122"/>
                <a:gd name="T11" fmla="*/ 53 h 2866"/>
                <a:gd name="T12" fmla="*/ 59 w 2122"/>
                <a:gd name="T13" fmla="*/ 57 h 2866"/>
                <a:gd name="T14" fmla="*/ 65 w 2122"/>
                <a:gd name="T15" fmla="*/ 63 h 2866"/>
                <a:gd name="T16" fmla="*/ 67 w 2122"/>
                <a:gd name="T17" fmla="*/ 81 h 2866"/>
                <a:gd name="T18" fmla="*/ 62 w 2122"/>
                <a:gd name="T19" fmla="*/ 85 h 2866"/>
                <a:gd name="T20" fmla="*/ 47 w 2122"/>
                <a:gd name="T21" fmla="*/ 90 h 2866"/>
                <a:gd name="T22" fmla="*/ 40 w 2122"/>
                <a:gd name="T23" fmla="*/ 73 h 2866"/>
                <a:gd name="T24" fmla="*/ 44 w 2122"/>
                <a:gd name="T25" fmla="*/ 73 h 2866"/>
                <a:gd name="T26" fmla="*/ 48 w 2122"/>
                <a:gd name="T27" fmla="*/ 73 h 2866"/>
                <a:gd name="T28" fmla="*/ 48 w 2122"/>
                <a:gd name="T29" fmla="*/ 70 h 2866"/>
                <a:gd name="T30" fmla="*/ 46 w 2122"/>
                <a:gd name="T31" fmla="*/ 67 h 2866"/>
                <a:gd name="T32" fmla="*/ 42 w 2122"/>
                <a:gd name="T33" fmla="*/ 68 h 2866"/>
                <a:gd name="T34" fmla="*/ 37 w 2122"/>
                <a:gd name="T35" fmla="*/ 69 h 2866"/>
                <a:gd name="T36" fmla="*/ 33 w 2122"/>
                <a:gd name="T37" fmla="*/ 54 h 2866"/>
                <a:gd name="T38" fmla="*/ 39 w 2122"/>
                <a:gd name="T39" fmla="*/ 52 h 2866"/>
                <a:gd name="T40" fmla="*/ 38 w 2122"/>
                <a:gd name="T41" fmla="*/ 51 h 2866"/>
                <a:gd name="T42" fmla="*/ 35 w 2122"/>
                <a:gd name="T43" fmla="*/ 52 h 2866"/>
                <a:gd name="T44" fmla="*/ 34 w 2122"/>
                <a:gd name="T45" fmla="*/ 50 h 2866"/>
                <a:gd name="T46" fmla="*/ 36 w 2122"/>
                <a:gd name="T47" fmla="*/ 50 h 2866"/>
                <a:gd name="T48" fmla="*/ 38 w 2122"/>
                <a:gd name="T49" fmla="*/ 50 h 2866"/>
                <a:gd name="T50" fmla="*/ 40 w 2122"/>
                <a:gd name="T51" fmla="*/ 51 h 2866"/>
                <a:gd name="T52" fmla="*/ 41 w 2122"/>
                <a:gd name="T53" fmla="*/ 52 h 2866"/>
                <a:gd name="T54" fmla="*/ 45 w 2122"/>
                <a:gd name="T55" fmla="*/ 46 h 2866"/>
                <a:gd name="T56" fmla="*/ 47 w 2122"/>
                <a:gd name="T57" fmla="*/ 48 h 2866"/>
                <a:gd name="T58" fmla="*/ 47 w 2122"/>
                <a:gd name="T59" fmla="*/ 50 h 2866"/>
                <a:gd name="T60" fmla="*/ 44 w 2122"/>
                <a:gd name="T61" fmla="*/ 53 h 2866"/>
                <a:gd name="T62" fmla="*/ 34 w 2122"/>
                <a:gd name="T63" fmla="*/ 64 h 2866"/>
                <a:gd name="T64" fmla="*/ 41 w 2122"/>
                <a:gd name="T65" fmla="*/ 67 h 2866"/>
                <a:gd name="T66" fmla="*/ 48 w 2122"/>
                <a:gd name="T67" fmla="*/ 67 h 2866"/>
                <a:gd name="T68" fmla="*/ 54 w 2122"/>
                <a:gd name="T69" fmla="*/ 64 h 2866"/>
                <a:gd name="T70" fmla="*/ 55 w 2122"/>
                <a:gd name="T71" fmla="*/ 70 h 2866"/>
                <a:gd name="T72" fmla="*/ 40 w 2122"/>
                <a:gd name="T73" fmla="*/ 74 h 2866"/>
                <a:gd name="T74" fmla="*/ 50 w 2122"/>
                <a:gd name="T75" fmla="*/ 88 h 2866"/>
                <a:gd name="T76" fmla="*/ 61 w 2122"/>
                <a:gd name="T77" fmla="*/ 84 h 2866"/>
                <a:gd name="T78" fmla="*/ 65 w 2122"/>
                <a:gd name="T79" fmla="*/ 80 h 2866"/>
                <a:gd name="T80" fmla="*/ 66 w 2122"/>
                <a:gd name="T81" fmla="*/ 73 h 2866"/>
                <a:gd name="T82" fmla="*/ 65 w 2122"/>
                <a:gd name="T83" fmla="*/ 69 h 2866"/>
                <a:gd name="T84" fmla="*/ 64 w 2122"/>
                <a:gd name="T85" fmla="*/ 63 h 2866"/>
                <a:gd name="T86" fmla="*/ 57 w 2122"/>
                <a:gd name="T87" fmla="*/ 57 h 2866"/>
                <a:gd name="T88" fmla="*/ 56 w 2122"/>
                <a:gd name="T89" fmla="*/ 53 h 2866"/>
                <a:gd name="T90" fmla="*/ 52 w 2122"/>
                <a:gd name="T91" fmla="*/ 44 h 2866"/>
                <a:gd name="T92" fmla="*/ 46 w 2122"/>
                <a:gd name="T93" fmla="*/ 40 h 2866"/>
                <a:gd name="T94" fmla="*/ 42 w 2122"/>
                <a:gd name="T95" fmla="*/ 40 h 2866"/>
                <a:gd name="T96" fmla="*/ 31 w 2122"/>
                <a:gd name="T97" fmla="*/ 40 h 2866"/>
                <a:gd name="T98" fmla="*/ 27 w 2122"/>
                <a:gd name="T99" fmla="*/ 37 h 2866"/>
                <a:gd name="T100" fmla="*/ 14 w 2122"/>
                <a:gd name="T101" fmla="*/ 35 h 2866"/>
                <a:gd name="T102" fmla="*/ 12 w 2122"/>
                <a:gd name="T103" fmla="*/ 32 h 2866"/>
                <a:gd name="T104" fmla="*/ 14 w 2122"/>
                <a:gd name="T105" fmla="*/ 32 h 2866"/>
                <a:gd name="T106" fmla="*/ 12 w 2122"/>
                <a:gd name="T107" fmla="*/ 24 h 2866"/>
                <a:gd name="T108" fmla="*/ 17 w 2122"/>
                <a:gd name="T109" fmla="*/ 33 h 2866"/>
                <a:gd name="T110" fmla="*/ 23 w 2122"/>
                <a:gd name="T111" fmla="*/ 34 h 2866"/>
                <a:gd name="T112" fmla="*/ 27 w 2122"/>
                <a:gd name="T113" fmla="*/ 21 h 2866"/>
                <a:gd name="T114" fmla="*/ 11 w 2122"/>
                <a:gd name="T115" fmla="*/ 4 h 28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2" h="2866">
                  <a:moveTo>
                    <a:pt x="3" y="447"/>
                  </a:moveTo>
                  <a:lnTo>
                    <a:pt x="0" y="355"/>
                  </a:lnTo>
                  <a:lnTo>
                    <a:pt x="363" y="347"/>
                  </a:lnTo>
                  <a:lnTo>
                    <a:pt x="291" y="86"/>
                  </a:lnTo>
                  <a:lnTo>
                    <a:pt x="657" y="0"/>
                  </a:lnTo>
                  <a:lnTo>
                    <a:pt x="819" y="137"/>
                  </a:lnTo>
                  <a:lnTo>
                    <a:pt x="835" y="284"/>
                  </a:lnTo>
                  <a:lnTo>
                    <a:pt x="1005" y="257"/>
                  </a:lnTo>
                  <a:lnTo>
                    <a:pt x="1194" y="404"/>
                  </a:lnTo>
                  <a:lnTo>
                    <a:pt x="1188" y="637"/>
                  </a:lnTo>
                  <a:lnTo>
                    <a:pt x="898" y="677"/>
                  </a:lnTo>
                  <a:lnTo>
                    <a:pt x="955" y="1208"/>
                  </a:lnTo>
                  <a:lnTo>
                    <a:pt x="985" y="1235"/>
                  </a:lnTo>
                  <a:lnTo>
                    <a:pt x="1177" y="1235"/>
                  </a:lnTo>
                  <a:lnTo>
                    <a:pt x="1266" y="1129"/>
                  </a:lnTo>
                  <a:lnTo>
                    <a:pt x="1484" y="1175"/>
                  </a:lnTo>
                  <a:lnTo>
                    <a:pt x="1554" y="898"/>
                  </a:lnTo>
                  <a:lnTo>
                    <a:pt x="1662" y="888"/>
                  </a:lnTo>
                  <a:lnTo>
                    <a:pt x="1702" y="904"/>
                  </a:lnTo>
                  <a:lnTo>
                    <a:pt x="1643" y="965"/>
                  </a:lnTo>
                  <a:lnTo>
                    <a:pt x="1690" y="1009"/>
                  </a:lnTo>
                  <a:lnTo>
                    <a:pt x="1630" y="1048"/>
                  </a:lnTo>
                  <a:lnTo>
                    <a:pt x="1672" y="1096"/>
                  </a:lnTo>
                  <a:lnTo>
                    <a:pt x="1604" y="1133"/>
                  </a:lnTo>
                  <a:lnTo>
                    <a:pt x="1643" y="1178"/>
                  </a:lnTo>
                  <a:lnTo>
                    <a:pt x="1570" y="1217"/>
                  </a:lnTo>
                  <a:lnTo>
                    <a:pt x="1613" y="1272"/>
                  </a:lnTo>
                  <a:lnTo>
                    <a:pt x="1547" y="1303"/>
                  </a:lnTo>
                  <a:lnTo>
                    <a:pt x="1549" y="1305"/>
                  </a:lnTo>
                  <a:lnTo>
                    <a:pt x="1560" y="1310"/>
                  </a:lnTo>
                  <a:lnTo>
                    <a:pt x="1575" y="1319"/>
                  </a:lnTo>
                  <a:lnTo>
                    <a:pt x="1596" y="1332"/>
                  </a:lnTo>
                  <a:lnTo>
                    <a:pt x="1618" y="1347"/>
                  </a:lnTo>
                  <a:lnTo>
                    <a:pt x="1645" y="1366"/>
                  </a:lnTo>
                  <a:lnTo>
                    <a:pt x="1672" y="1389"/>
                  </a:lnTo>
                  <a:lnTo>
                    <a:pt x="1701" y="1417"/>
                  </a:lnTo>
                  <a:lnTo>
                    <a:pt x="1725" y="1448"/>
                  </a:lnTo>
                  <a:lnTo>
                    <a:pt x="1749" y="1482"/>
                  </a:lnTo>
                  <a:lnTo>
                    <a:pt x="1769" y="1520"/>
                  </a:lnTo>
                  <a:lnTo>
                    <a:pt x="1785" y="1566"/>
                  </a:lnTo>
                  <a:lnTo>
                    <a:pt x="1796" y="1612"/>
                  </a:lnTo>
                  <a:lnTo>
                    <a:pt x="1801" y="1665"/>
                  </a:lnTo>
                  <a:lnTo>
                    <a:pt x="1797" y="1721"/>
                  </a:lnTo>
                  <a:lnTo>
                    <a:pt x="1786" y="1781"/>
                  </a:lnTo>
                  <a:lnTo>
                    <a:pt x="1789" y="1781"/>
                  </a:lnTo>
                  <a:lnTo>
                    <a:pt x="1800" y="1785"/>
                  </a:lnTo>
                  <a:lnTo>
                    <a:pt x="1813" y="1790"/>
                  </a:lnTo>
                  <a:lnTo>
                    <a:pt x="1834" y="1799"/>
                  </a:lnTo>
                  <a:lnTo>
                    <a:pt x="1856" y="1807"/>
                  </a:lnTo>
                  <a:lnTo>
                    <a:pt x="1881" y="1823"/>
                  </a:lnTo>
                  <a:lnTo>
                    <a:pt x="1909" y="1841"/>
                  </a:lnTo>
                  <a:lnTo>
                    <a:pt x="1939" y="1864"/>
                  </a:lnTo>
                  <a:lnTo>
                    <a:pt x="1967" y="1889"/>
                  </a:lnTo>
                  <a:lnTo>
                    <a:pt x="1997" y="1920"/>
                  </a:lnTo>
                  <a:lnTo>
                    <a:pt x="2024" y="1955"/>
                  </a:lnTo>
                  <a:lnTo>
                    <a:pt x="2050" y="1999"/>
                  </a:lnTo>
                  <a:lnTo>
                    <a:pt x="2073" y="2045"/>
                  </a:lnTo>
                  <a:lnTo>
                    <a:pt x="2092" y="2098"/>
                  </a:lnTo>
                  <a:lnTo>
                    <a:pt x="2107" y="2157"/>
                  </a:lnTo>
                  <a:lnTo>
                    <a:pt x="2117" y="2225"/>
                  </a:lnTo>
                  <a:lnTo>
                    <a:pt x="2122" y="2576"/>
                  </a:lnTo>
                  <a:lnTo>
                    <a:pt x="2120" y="2577"/>
                  </a:lnTo>
                  <a:lnTo>
                    <a:pt x="2114" y="2583"/>
                  </a:lnTo>
                  <a:lnTo>
                    <a:pt x="2105" y="2591"/>
                  </a:lnTo>
                  <a:lnTo>
                    <a:pt x="2092" y="2604"/>
                  </a:lnTo>
                  <a:lnTo>
                    <a:pt x="2075" y="2618"/>
                  </a:lnTo>
                  <a:lnTo>
                    <a:pt x="2053" y="2636"/>
                  </a:lnTo>
                  <a:lnTo>
                    <a:pt x="2024" y="2655"/>
                  </a:lnTo>
                  <a:lnTo>
                    <a:pt x="1992" y="2678"/>
                  </a:lnTo>
                  <a:lnTo>
                    <a:pt x="1952" y="2698"/>
                  </a:lnTo>
                  <a:lnTo>
                    <a:pt x="1907" y="2724"/>
                  </a:lnTo>
                  <a:lnTo>
                    <a:pt x="1856" y="2748"/>
                  </a:lnTo>
                  <a:lnTo>
                    <a:pt x="1796" y="2773"/>
                  </a:lnTo>
                  <a:lnTo>
                    <a:pt x="1729" y="2798"/>
                  </a:lnTo>
                  <a:lnTo>
                    <a:pt x="1654" y="2823"/>
                  </a:lnTo>
                  <a:lnTo>
                    <a:pt x="1573" y="2847"/>
                  </a:lnTo>
                  <a:lnTo>
                    <a:pt x="1483" y="2866"/>
                  </a:lnTo>
                  <a:lnTo>
                    <a:pt x="1197" y="2665"/>
                  </a:lnTo>
                  <a:lnTo>
                    <a:pt x="1084" y="2470"/>
                  </a:lnTo>
                  <a:lnTo>
                    <a:pt x="1232" y="2448"/>
                  </a:lnTo>
                  <a:lnTo>
                    <a:pt x="1262" y="2322"/>
                  </a:lnTo>
                  <a:lnTo>
                    <a:pt x="1264" y="2322"/>
                  </a:lnTo>
                  <a:lnTo>
                    <a:pt x="1269" y="2322"/>
                  </a:lnTo>
                  <a:lnTo>
                    <a:pt x="1279" y="2322"/>
                  </a:lnTo>
                  <a:lnTo>
                    <a:pt x="1291" y="2323"/>
                  </a:lnTo>
                  <a:lnTo>
                    <a:pt x="1305" y="2323"/>
                  </a:lnTo>
                  <a:lnTo>
                    <a:pt x="1322" y="2325"/>
                  </a:lnTo>
                  <a:lnTo>
                    <a:pt x="1341" y="2325"/>
                  </a:lnTo>
                  <a:lnTo>
                    <a:pt x="1363" y="2327"/>
                  </a:lnTo>
                  <a:lnTo>
                    <a:pt x="1383" y="2327"/>
                  </a:lnTo>
                  <a:lnTo>
                    <a:pt x="1405" y="2327"/>
                  </a:lnTo>
                  <a:lnTo>
                    <a:pt x="1427" y="2327"/>
                  </a:lnTo>
                  <a:lnTo>
                    <a:pt x="1449" y="2327"/>
                  </a:lnTo>
                  <a:lnTo>
                    <a:pt x="1469" y="2325"/>
                  </a:lnTo>
                  <a:lnTo>
                    <a:pt x="1491" y="2325"/>
                  </a:lnTo>
                  <a:lnTo>
                    <a:pt x="1510" y="2323"/>
                  </a:lnTo>
                  <a:lnTo>
                    <a:pt x="1528" y="2322"/>
                  </a:lnTo>
                  <a:lnTo>
                    <a:pt x="1528" y="2319"/>
                  </a:lnTo>
                  <a:lnTo>
                    <a:pt x="1528" y="2313"/>
                  </a:lnTo>
                  <a:lnTo>
                    <a:pt x="1528" y="2304"/>
                  </a:lnTo>
                  <a:lnTo>
                    <a:pt x="1528" y="2292"/>
                  </a:lnTo>
                  <a:lnTo>
                    <a:pt x="1526" y="2277"/>
                  </a:lnTo>
                  <a:lnTo>
                    <a:pt x="1526" y="2262"/>
                  </a:lnTo>
                  <a:lnTo>
                    <a:pt x="1525" y="2245"/>
                  </a:lnTo>
                  <a:lnTo>
                    <a:pt x="1524" y="2227"/>
                  </a:lnTo>
                  <a:lnTo>
                    <a:pt x="1518" y="2209"/>
                  </a:lnTo>
                  <a:lnTo>
                    <a:pt x="1514" y="2192"/>
                  </a:lnTo>
                  <a:lnTo>
                    <a:pt x="1507" y="2176"/>
                  </a:lnTo>
                  <a:lnTo>
                    <a:pt x="1502" y="2162"/>
                  </a:lnTo>
                  <a:lnTo>
                    <a:pt x="1491" y="2149"/>
                  </a:lnTo>
                  <a:lnTo>
                    <a:pt x="1481" y="2140"/>
                  </a:lnTo>
                  <a:lnTo>
                    <a:pt x="1468" y="2134"/>
                  </a:lnTo>
                  <a:lnTo>
                    <a:pt x="1454" y="2133"/>
                  </a:lnTo>
                  <a:lnTo>
                    <a:pt x="1434" y="2133"/>
                  </a:lnTo>
                  <a:lnTo>
                    <a:pt x="1415" y="2135"/>
                  </a:lnTo>
                  <a:lnTo>
                    <a:pt x="1392" y="2139"/>
                  </a:lnTo>
                  <a:lnTo>
                    <a:pt x="1370" y="2146"/>
                  </a:lnTo>
                  <a:lnTo>
                    <a:pt x="1344" y="2152"/>
                  </a:lnTo>
                  <a:lnTo>
                    <a:pt x="1321" y="2158"/>
                  </a:lnTo>
                  <a:lnTo>
                    <a:pt x="1296" y="2165"/>
                  </a:lnTo>
                  <a:lnTo>
                    <a:pt x="1273" y="2174"/>
                  </a:lnTo>
                  <a:lnTo>
                    <a:pt x="1250" y="2180"/>
                  </a:lnTo>
                  <a:lnTo>
                    <a:pt x="1230" y="2188"/>
                  </a:lnTo>
                  <a:lnTo>
                    <a:pt x="1211" y="2194"/>
                  </a:lnTo>
                  <a:lnTo>
                    <a:pt x="1194" y="2202"/>
                  </a:lnTo>
                  <a:lnTo>
                    <a:pt x="1181" y="2207"/>
                  </a:lnTo>
                  <a:lnTo>
                    <a:pt x="1171" y="2212"/>
                  </a:lnTo>
                  <a:lnTo>
                    <a:pt x="1164" y="2213"/>
                  </a:lnTo>
                  <a:lnTo>
                    <a:pt x="1163" y="2216"/>
                  </a:lnTo>
                  <a:lnTo>
                    <a:pt x="857" y="1888"/>
                  </a:lnTo>
                  <a:lnTo>
                    <a:pt x="1041" y="1888"/>
                  </a:lnTo>
                  <a:lnTo>
                    <a:pt x="1045" y="1736"/>
                  </a:lnTo>
                  <a:lnTo>
                    <a:pt x="1052" y="1705"/>
                  </a:lnTo>
                  <a:lnTo>
                    <a:pt x="1249" y="1696"/>
                  </a:lnTo>
                  <a:lnTo>
                    <a:pt x="1249" y="1693"/>
                  </a:lnTo>
                  <a:lnTo>
                    <a:pt x="1249" y="1686"/>
                  </a:lnTo>
                  <a:lnTo>
                    <a:pt x="1246" y="1676"/>
                  </a:lnTo>
                  <a:lnTo>
                    <a:pt x="1245" y="1666"/>
                  </a:lnTo>
                  <a:lnTo>
                    <a:pt x="1242" y="1659"/>
                  </a:lnTo>
                  <a:lnTo>
                    <a:pt x="1238" y="1653"/>
                  </a:lnTo>
                  <a:lnTo>
                    <a:pt x="1234" y="1647"/>
                  </a:lnTo>
                  <a:lnTo>
                    <a:pt x="1230" y="1640"/>
                  </a:lnTo>
                  <a:lnTo>
                    <a:pt x="1223" y="1634"/>
                  </a:lnTo>
                  <a:lnTo>
                    <a:pt x="1218" y="1631"/>
                  </a:lnTo>
                  <a:lnTo>
                    <a:pt x="1209" y="1628"/>
                  </a:lnTo>
                  <a:lnTo>
                    <a:pt x="1201" y="1625"/>
                  </a:lnTo>
                  <a:lnTo>
                    <a:pt x="1190" y="1621"/>
                  </a:lnTo>
                  <a:lnTo>
                    <a:pt x="1181" y="1620"/>
                  </a:lnTo>
                  <a:lnTo>
                    <a:pt x="1169" y="1620"/>
                  </a:lnTo>
                  <a:lnTo>
                    <a:pt x="1159" y="1621"/>
                  </a:lnTo>
                  <a:lnTo>
                    <a:pt x="1147" y="1622"/>
                  </a:lnTo>
                  <a:lnTo>
                    <a:pt x="1137" y="1626"/>
                  </a:lnTo>
                  <a:lnTo>
                    <a:pt x="1126" y="1629"/>
                  </a:lnTo>
                  <a:lnTo>
                    <a:pt x="1117" y="1633"/>
                  </a:lnTo>
                  <a:lnTo>
                    <a:pt x="1107" y="1635"/>
                  </a:lnTo>
                  <a:lnTo>
                    <a:pt x="1098" y="1639"/>
                  </a:lnTo>
                  <a:lnTo>
                    <a:pt x="1090" y="1642"/>
                  </a:lnTo>
                  <a:lnTo>
                    <a:pt x="1084" y="1645"/>
                  </a:lnTo>
                  <a:lnTo>
                    <a:pt x="1075" y="1649"/>
                  </a:lnTo>
                  <a:lnTo>
                    <a:pt x="1073" y="1652"/>
                  </a:lnTo>
                  <a:lnTo>
                    <a:pt x="1075" y="1600"/>
                  </a:lnTo>
                  <a:lnTo>
                    <a:pt x="1075" y="1598"/>
                  </a:lnTo>
                  <a:lnTo>
                    <a:pt x="1079" y="1597"/>
                  </a:lnTo>
                  <a:lnTo>
                    <a:pt x="1084" y="1596"/>
                  </a:lnTo>
                  <a:lnTo>
                    <a:pt x="1092" y="1594"/>
                  </a:lnTo>
                  <a:lnTo>
                    <a:pt x="1100" y="1592"/>
                  </a:lnTo>
                  <a:lnTo>
                    <a:pt x="1110" y="1591"/>
                  </a:lnTo>
                  <a:lnTo>
                    <a:pt x="1121" y="1588"/>
                  </a:lnTo>
                  <a:lnTo>
                    <a:pt x="1133" y="1587"/>
                  </a:lnTo>
                  <a:lnTo>
                    <a:pt x="1145" y="1585"/>
                  </a:lnTo>
                  <a:lnTo>
                    <a:pt x="1159" y="1584"/>
                  </a:lnTo>
                  <a:lnTo>
                    <a:pt x="1171" y="1583"/>
                  </a:lnTo>
                  <a:lnTo>
                    <a:pt x="1185" y="1583"/>
                  </a:lnTo>
                  <a:lnTo>
                    <a:pt x="1196" y="1583"/>
                  </a:lnTo>
                  <a:lnTo>
                    <a:pt x="1209" y="1584"/>
                  </a:lnTo>
                  <a:lnTo>
                    <a:pt x="1219" y="1587"/>
                  </a:lnTo>
                  <a:lnTo>
                    <a:pt x="1230" y="1591"/>
                  </a:lnTo>
                  <a:lnTo>
                    <a:pt x="1238" y="1593"/>
                  </a:lnTo>
                  <a:lnTo>
                    <a:pt x="1247" y="1600"/>
                  </a:lnTo>
                  <a:lnTo>
                    <a:pt x="1254" y="1605"/>
                  </a:lnTo>
                  <a:lnTo>
                    <a:pt x="1261" y="1611"/>
                  </a:lnTo>
                  <a:lnTo>
                    <a:pt x="1265" y="1616"/>
                  </a:lnTo>
                  <a:lnTo>
                    <a:pt x="1272" y="1622"/>
                  </a:lnTo>
                  <a:lnTo>
                    <a:pt x="1276" y="1630"/>
                  </a:lnTo>
                  <a:lnTo>
                    <a:pt x="1281" y="1638"/>
                  </a:lnTo>
                  <a:lnTo>
                    <a:pt x="1284" y="1643"/>
                  </a:lnTo>
                  <a:lnTo>
                    <a:pt x="1287" y="1649"/>
                  </a:lnTo>
                  <a:lnTo>
                    <a:pt x="1290" y="1654"/>
                  </a:lnTo>
                  <a:lnTo>
                    <a:pt x="1292" y="1661"/>
                  </a:lnTo>
                  <a:lnTo>
                    <a:pt x="1295" y="1667"/>
                  </a:lnTo>
                  <a:lnTo>
                    <a:pt x="1296" y="1671"/>
                  </a:lnTo>
                  <a:lnTo>
                    <a:pt x="1382" y="1443"/>
                  </a:lnTo>
                  <a:lnTo>
                    <a:pt x="1386" y="1444"/>
                  </a:lnTo>
                  <a:lnTo>
                    <a:pt x="1392" y="1446"/>
                  </a:lnTo>
                  <a:lnTo>
                    <a:pt x="1400" y="1450"/>
                  </a:lnTo>
                  <a:lnTo>
                    <a:pt x="1409" y="1454"/>
                  </a:lnTo>
                  <a:lnTo>
                    <a:pt x="1420" y="1460"/>
                  </a:lnTo>
                  <a:lnTo>
                    <a:pt x="1430" y="1466"/>
                  </a:lnTo>
                  <a:lnTo>
                    <a:pt x="1442" y="1474"/>
                  </a:lnTo>
                  <a:lnTo>
                    <a:pt x="1453" y="1481"/>
                  </a:lnTo>
                  <a:lnTo>
                    <a:pt x="1462" y="1490"/>
                  </a:lnTo>
                  <a:lnTo>
                    <a:pt x="1472" y="1500"/>
                  </a:lnTo>
                  <a:lnTo>
                    <a:pt x="1481" y="1510"/>
                  </a:lnTo>
                  <a:lnTo>
                    <a:pt x="1487" y="1520"/>
                  </a:lnTo>
                  <a:lnTo>
                    <a:pt x="1492" y="1533"/>
                  </a:lnTo>
                  <a:lnTo>
                    <a:pt x="1496" y="1545"/>
                  </a:lnTo>
                  <a:lnTo>
                    <a:pt x="1496" y="1559"/>
                  </a:lnTo>
                  <a:lnTo>
                    <a:pt x="1494" y="1571"/>
                  </a:lnTo>
                  <a:lnTo>
                    <a:pt x="1492" y="1584"/>
                  </a:lnTo>
                  <a:lnTo>
                    <a:pt x="1490" y="1598"/>
                  </a:lnTo>
                  <a:lnTo>
                    <a:pt x="1488" y="1614"/>
                  </a:lnTo>
                  <a:lnTo>
                    <a:pt x="1483" y="1628"/>
                  </a:lnTo>
                  <a:lnTo>
                    <a:pt x="1476" y="1640"/>
                  </a:lnTo>
                  <a:lnTo>
                    <a:pt x="1464" y="1654"/>
                  </a:lnTo>
                  <a:lnTo>
                    <a:pt x="1449" y="1668"/>
                  </a:lnTo>
                  <a:lnTo>
                    <a:pt x="1427" y="1680"/>
                  </a:lnTo>
                  <a:lnTo>
                    <a:pt x="1401" y="1691"/>
                  </a:lnTo>
                  <a:lnTo>
                    <a:pt x="1369" y="1700"/>
                  </a:lnTo>
                  <a:lnTo>
                    <a:pt x="1329" y="1711"/>
                  </a:lnTo>
                  <a:lnTo>
                    <a:pt x="1280" y="1717"/>
                  </a:lnTo>
                  <a:lnTo>
                    <a:pt x="1223" y="1722"/>
                  </a:lnTo>
                  <a:lnTo>
                    <a:pt x="1158" y="1726"/>
                  </a:lnTo>
                  <a:lnTo>
                    <a:pt x="1081" y="1727"/>
                  </a:lnTo>
                  <a:lnTo>
                    <a:pt x="1060" y="2018"/>
                  </a:lnTo>
                  <a:lnTo>
                    <a:pt x="1173" y="2174"/>
                  </a:lnTo>
                  <a:lnTo>
                    <a:pt x="1175" y="2171"/>
                  </a:lnTo>
                  <a:lnTo>
                    <a:pt x="1188" y="2165"/>
                  </a:lnTo>
                  <a:lnTo>
                    <a:pt x="1203" y="2157"/>
                  </a:lnTo>
                  <a:lnTo>
                    <a:pt x="1227" y="2147"/>
                  </a:lnTo>
                  <a:lnTo>
                    <a:pt x="1253" y="2135"/>
                  </a:lnTo>
                  <a:lnTo>
                    <a:pt x="1284" y="2125"/>
                  </a:lnTo>
                  <a:lnTo>
                    <a:pt x="1317" y="2115"/>
                  </a:lnTo>
                  <a:lnTo>
                    <a:pt x="1352" y="2107"/>
                  </a:lnTo>
                  <a:lnTo>
                    <a:pt x="1386" y="2101"/>
                  </a:lnTo>
                  <a:lnTo>
                    <a:pt x="1422" y="2098"/>
                  </a:lnTo>
                  <a:lnTo>
                    <a:pt x="1456" y="2100"/>
                  </a:lnTo>
                  <a:lnTo>
                    <a:pt x="1487" y="2109"/>
                  </a:lnTo>
                  <a:lnTo>
                    <a:pt x="1515" y="2121"/>
                  </a:lnTo>
                  <a:lnTo>
                    <a:pt x="1540" y="2142"/>
                  </a:lnTo>
                  <a:lnTo>
                    <a:pt x="1560" y="2170"/>
                  </a:lnTo>
                  <a:lnTo>
                    <a:pt x="1575" y="2207"/>
                  </a:lnTo>
                  <a:lnTo>
                    <a:pt x="1713" y="2013"/>
                  </a:lnTo>
                  <a:lnTo>
                    <a:pt x="1714" y="2017"/>
                  </a:lnTo>
                  <a:lnTo>
                    <a:pt x="1718" y="2027"/>
                  </a:lnTo>
                  <a:lnTo>
                    <a:pt x="1725" y="2042"/>
                  </a:lnTo>
                  <a:lnTo>
                    <a:pt x="1735" y="2064"/>
                  </a:lnTo>
                  <a:lnTo>
                    <a:pt x="1743" y="2088"/>
                  </a:lnTo>
                  <a:lnTo>
                    <a:pt x="1749" y="2116"/>
                  </a:lnTo>
                  <a:lnTo>
                    <a:pt x="1755" y="2146"/>
                  </a:lnTo>
                  <a:lnTo>
                    <a:pt x="1758" y="2177"/>
                  </a:lnTo>
                  <a:lnTo>
                    <a:pt x="1756" y="2207"/>
                  </a:lnTo>
                  <a:lnTo>
                    <a:pt x="1749" y="2237"/>
                  </a:lnTo>
                  <a:lnTo>
                    <a:pt x="1736" y="2266"/>
                  </a:lnTo>
                  <a:lnTo>
                    <a:pt x="1717" y="2291"/>
                  </a:lnTo>
                  <a:lnTo>
                    <a:pt x="1688" y="2311"/>
                  </a:lnTo>
                  <a:lnTo>
                    <a:pt x="1652" y="2329"/>
                  </a:lnTo>
                  <a:lnTo>
                    <a:pt x="1603" y="2340"/>
                  </a:lnTo>
                  <a:lnTo>
                    <a:pt x="1544" y="2345"/>
                  </a:lnTo>
                  <a:lnTo>
                    <a:pt x="1279" y="2341"/>
                  </a:lnTo>
                  <a:lnTo>
                    <a:pt x="1232" y="2641"/>
                  </a:lnTo>
                  <a:lnTo>
                    <a:pt x="1483" y="2823"/>
                  </a:lnTo>
                  <a:lnTo>
                    <a:pt x="1487" y="2822"/>
                  </a:lnTo>
                  <a:lnTo>
                    <a:pt x="1502" y="2818"/>
                  </a:lnTo>
                  <a:lnTo>
                    <a:pt x="1525" y="2812"/>
                  </a:lnTo>
                  <a:lnTo>
                    <a:pt x="1556" y="2805"/>
                  </a:lnTo>
                  <a:lnTo>
                    <a:pt x="1593" y="2795"/>
                  </a:lnTo>
                  <a:lnTo>
                    <a:pt x="1635" y="2784"/>
                  </a:lnTo>
                  <a:lnTo>
                    <a:pt x="1680" y="2770"/>
                  </a:lnTo>
                  <a:lnTo>
                    <a:pt x="1730" y="2754"/>
                  </a:lnTo>
                  <a:lnTo>
                    <a:pt x="1779" y="2735"/>
                  </a:lnTo>
                  <a:lnTo>
                    <a:pt x="1831" y="2716"/>
                  </a:lnTo>
                  <a:lnTo>
                    <a:pt x="1880" y="2694"/>
                  </a:lnTo>
                  <a:lnTo>
                    <a:pt x="1929" y="2671"/>
                  </a:lnTo>
                  <a:lnTo>
                    <a:pt x="1973" y="2646"/>
                  </a:lnTo>
                  <a:lnTo>
                    <a:pt x="2013" y="2622"/>
                  </a:lnTo>
                  <a:lnTo>
                    <a:pt x="2047" y="2592"/>
                  </a:lnTo>
                  <a:lnTo>
                    <a:pt x="2076" y="2564"/>
                  </a:lnTo>
                  <a:lnTo>
                    <a:pt x="2076" y="2560"/>
                  </a:lnTo>
                  <a:lnTo>
                    <a:pt x="2076" y="2550"/>
                  </a:lnTo>
                  <a:lnTo>
                    <a:pt x="2076" y="2532"/>
                  </a:lnTo>
                  <a:lnTo>
                    <a:pt x="2077" y="2511"/>
                  </a:lnTo>
                  <a:lnTo>
                    <a:pt x="2077" y="2485"/>
                  </a:lnTo>
                  <a:lnTo>
                    <a:pt x="2077" y="2457"/>
                  </a:lnTo>
                  <a:lnTo>
                    <a:pt x="2079" y="2425"/>
                  </a:lnTo>
                  <a:lnTo>
                    <a:pt x="2080" y="2394"/>
                  </a:lnTo>
                  <a:lnTo>
                    <a:pt x="2080" y="2361"/>
                  </a:lnTo>
                  <a:lnTo>
                    <a:pt x="2080" y="2329"/>
                  </a:lnTo>
                  <a:lnTo>
                    <a:pt x="2080" y="2299"/>
                  </a:lnTo>
                  <a:lnTo>
                    <a:pt x="2081" y="2272"/>
                  </a:lnTo>
                  <a:lnTo>
                    <a:pt x="2080" y="2245"/>
                  </a:lnTo>
                  <a:lnTo>
                    <a:pt x="2080" y="2226"/>
                  </a:lnTo>
                  <a:lnTo>
                    <a:pt x="2079" y="2212"/>
                  </a:lnTo>
                  <a:lnTo>
                    <a:pt x="2079" y="2203"/>
                  </a:lnTo>
                  <a:lnTo>
                    <a:pt x="2075" y="2193"/>
                  </a:lnTo>
                  <a:lnTo>
                    <a:pt x="2073" y="2179"/>
                  </a:lnTo>
                  <a:lnTo>
                    <a:pt x="2068" y="2158"/>
                  </a:lnTo>
                  <a:lnTo>
                    <a:pt x="2064" y="2134"/>
                  </a:lnTo>
                  <a:lnTo>
                    <a:pt x="2056" y="2106"/>
                  </a:lnTo>
                  <a:lnTo>
                    <a:pt x="2046" y="2075"/>
                  </a:lnTo>
                  <a:lnTo>
                    <a:pt x="2032" y="2044"/>
                  </a:lnTo>
                  <a:lnTo>
                    <a:pt x="2019" y="2012"/>
                  </a:lnTo>
                  <a:lnTo>
                    <a:pt x="2000" y="1977"/>
                  </a:lnTo>
                  <a:lnTo>
                    <a:pt x="1977" y="1944"/>
                  </a:lnTo>
                  <a:lnTo>
                    <a:pt x="1951" y="1912"/>
                  </a:lnTo>
                  <a:lnTo>
                    <a:pt x="1921" y="1884"/>
                  </a:lnTo>
                  <a:lnTo>
                    <a:pt x="1886" y="1857"/>
                  </a:lnTo>
                  <a:lnTo>
                    <a:pt x="1847" y="1836"/>
                  </a:lnTo>
                  <a:lnTo>
                    <a:pt x="1801" y="1818"/>
                  </a:lnTo>
                  <a:lnTo>
                    <a:pt x="1752" y="1806"/>
                  </a:lnTo>
                  <a:lnTo>
                    <a:pt x="1752" y="1801"/>
                  </a:lnTo>
                  <a:lnTo>
                    <a:pt x="1756" y="1791"/>
                  </a:lnTo>
                  <a:lnTo>
                    <a:pt x="1759" y="1773"/>
                  </a:lnTo>
                  <a:lnTo>
                    <a:pt x="1764" y="1751"/>
                  </a:lnTo>
                  <a:lnTo>
                    <a:pt x="1766" y="1722"/>
                  </a:lnTo>
                  <a:lnTo>
                    <a:pt x="1766" y="1691"/>
                  </a:lnTo>
                  <a:lnTo>
                    <a:pt x="1764" y="1656"/>
                  </a:lnTo>
                  <a:lnTo>
                    <a:pt x="1759" y="1617"/>
                  </a:lnTo>
                  <a:lnTo>
                    <a:pt x="1748" y="1575"/>
                  </a:lnTo>
                  <a:lnTo>
                    <a:pt x="1732" y="1533"/>
                  </a:lnTo>
                  <a:lnTo>
                    <a:pt x="1709" y="1489"/>
                  </a:lnTo>
                  <a:lnTo>
                    <a:pt x="1680" y="1446"/>
                  </a:lnTo>
                  <a:lnTo>
                    <a:pt x="1639" y="1402"/>
                  </a:lnTo>
                  <a:lnTo>
                    <a:pt x="1592" y="1361"/>
                  </a:lnTo>
                  <a:lnTo>
                    <a:pt x="1533" y="1320"/>
                  </a:lnTo>
                  <a:lnTo>
                    <a:pt x="1462" y="1282"/>
                  </a:lnTo>
                  <a:lnTo>
                    <a:pt x="1462" y="1281"/>
                  </a:lnTo>
                  <a:lnTo>
                    <a:pt x="1458" y="1281"/>
                  </a:lnTo>
                  <a:lnTo>
                    <a:pt x="1454" y="1278"/>
                  </a:lnTo>
                  <a:lnTo>
                    <a:pt x="1447" y="1277"/>
                  </a:lnTo>
                  <a:lnTo>
                    <a:pt x="1437" y="1274"/>
                  </a:lnTo>
                  <a:lnTo>
                    <a:pt x="1427" y="1273"/>
                  </a:lnTo>
                  <a:lnTo>
                    <a:pt x="1413" y="1270"/>
                  </a:lnTo>
                  <a:lnTo>
                    <a:pt x="1398" y="1268"/>
                  </a:lnTo>
                  <a:lnTo>
                    <a:pt x="1378" y="1265"/>
                  </a:lnTo>
                  <a:lnTo>
                    <a:pt x="1356" y="1263"/>
                  </a:lnTo>
                  <a:lnTo>
                    <a:pt x="1330" y="1261"/>
                  </a:lnTo>
                  <a:lnTo>
                    <a:pt x="1303" y="1259"/>
                  </a:lnTo>
                  <a:lnTo>
                    <a:pt x="1272" y="1256"/>
                  </a:lnTo>
                  <a:lnTo>
                    <a:pt x="1237" y="1255"/>
                  </a:lnTo>
                  <a:lnTo>
                    <a:pt x="1200" y="1255"/>
                  </a:lnTo>
                  <a:lnTo>
                    <a:pt x="1159" y="1256"/>
                  </a:lnTo>
                  <a:lnTo>
                    <a:pt x="988" y="1256"/>
                  </a:lnTo>
                  <a:lnTo>
                    <a:pt x="983" y="1254"/>
                  </a:lnTo>
                  <a:lnTo>
                    <a:pt x="978" y="1249"/>
                  </a:lnTo>
                  <a:lnTo>
                    <a:pt x="969" y="1238"/>
                  </a:lnTo>
                  <a:lnTo>
                    <a:pt x="954" y="1228"/>
                  </a:lnTo>
                  <a:lnTo>
                    <a:pt x="933" y="1214"/>
                  </a:lnTo>
                  <a:lnTo>
                    <a:pt x="909" y="1200"/>
                  </a:lnTo>
                  <a:lnTo>
                    <a:pt x="879" y="1185"/>
                  </a:lnTo>
                  <a:lnTo>
                    <a:pt x="845" y="1171"/>
                  </a:lnTo>
                  <a:lnTo>
                    <a:pt x="803" y="1155"/>
                  </a:lnTo>
                  <a:lnTo>
                    <a:pt x="755" y="1143"/>
                  </a:lnTo>
                  <a:lnTo>
                    <a:pt x="702" y="1131"/>
                  </a:lnTo>
                  <a:lnTo>
                    <a:pt x="642" y="1122"/>
                  </a:lnTo>
                  <a:lnTo>
                    <a:pt x="575" y="1116"/>
                  </a:lnTo>
                  <a:lnTo>
                    <a:pt x="502" y="1113"/>
                  </a:lnTo>
                  <a:lnTo>
                    <a:pt x="420" y="1115"/>
                  </a:lnTo>
                  <a:lnTo>
                    <a:pt x="333" y="1121"/>
                  </a:lnTo>
                  <a:lnTo>
                    <a:pt x="324" y="1020"/>
                  </a:lnTo>
                  <a:lnTo>
                    <a:pt x="324" y="1019"/>
                  </a:lnTo>
                  <a:lnTo>
                    <a:pt x="329" y="1019"/>
                  </a:lnTo>
                  <a:lnTo>
                    <a:pt x="336" y="1019"/>
                  </a:lnTo>
                  <a:lnTo>
                    <a:pt x="344" y="1019"/>
                  </a:lnTo>
                  <a:lnTo>
                    <a:pt x="354" y="1019"/>
                  </a:lnTo>
                  <a:lnTo>
                    <a:pt x="366" y="1019"/>
                  </a:lnTo>
                  <a:lnTo>
                    <a:pt x="378" y="1019"/>
                  </a:lnTo>
                  <a:lnTo>
                    <a:pt x="393" y="1019"/>
                  </a:lnTo>
                  <a:lnTo>
                    <a:pt x="407" y="1019"/>
                  </a:lnTo>
                  <a:lnTo>
                    <a:pt x="420" y="1019"/>
                  </a:lnTo>
                  <a:lnTo>
                    <a:pt x="434" y="1019"/>
                  </a:lnTo>
                  <a:lnTo>
                    <a:pt x="447" y="1020"/>
                  </a:lnTo>
                  <a:lnTo>
                    <a:pt x="457" y="1020"/>
                  </a:lnTo>
                  <a:lnTo>
                    <a:pt x="469" y="1022"/>
                  </a:lnTo>
                  <a:lnTo>
                    <a:pt x="477" y="1022"/>
                  </a:lnTo>
                  <a:lnTo>
                    <a:pt x="486" y="1024"/>
                  </a:lnTo>
                  <a:lnTo>
                    <a:pt x="446" y="777"/>
                  </a:lnTo>
                  <a:lnTo>
                    <a:pt x="356" y="789"/>
                  </a:lnTo>
                  <a:lnTo>
                    <a:pt x="354" y="743"/>
                  </a:lnTo>
                  <a:lnTo>
                    <a:pt x="574" y="717"/>
                  </a:lnTo>
                  <a:lnTo>
                    <a:pt x="578" y="760"/>
                  </a:lnTo>
                  <a:lnTo>
                    <a:pt x="477" y="773"/>
                  </a:lnTo>
                  <a:lnTo>
                    <a:pt x="520" y="1027"/>
                  </a:lnTo>
                  <a:lnTo>
                    <a:pt x="522" y="1027"/>
                  </a:lnTo>
                  <a:lnTo>
                    <a:pt x="529" y="1027"/>
                  </a:lnTo>
                  <a:lnTo>
                    <a:pt x="541" y="1028"/>
                  </a:lnTo>
                  <a:lnTo>
                    <a:pt x="559" y="1030"/>
                  </a:lnTo>
                  <a:lnTo>
                    <a:pt x="578" y="1033"/>
                  </a:lnTo>
                  <a:lnTo>
                    <a:pt x="601" y="1037"/>
                  </a:lnTo>
                  <a:lnTo>
                    <a:pt x="627" y="1042"/>
                  </a:lnTo>
                  <a:lnTo>
                    <a:pt x="657" y="1050"/>
                  </a:lnTo>
                  <a:lnTo>
                    <a:pt x="687" y="1056"/>
                  </a:lnTo>
                  <a:lnTo>
                    <a:pt x="720" y="1067"/>
                  </a:lnTo>
                  <a:lnTo>
                    <a:pt x="752" y="1076"/>
                  </a:lnTo>
                  <a:lnTo>
                    <a:pt x="786" y="1090"/>
                  </a:lnTo>
                  <a:lnTo>
                    <a:pt x="820" y="1104"/>
                  </a:lnTo>
                  <a:lnTo>
                    <a:pt x="854" y="1121"/>
                  </a:lnTo>
                  <a:lnTo>
                    <a:pt x="887" y="1140"/>
                  </a:lnTo>
                  <a:lnTo>
                    <a:pt x="921" y="1162"/>
                  </a:lnTo>
                  <a:lnTo>
                    <a:pt x="846" y="657"/>
                  </a:lnTo>
                  <a:lnTo>
                    <a:pt x="1156" y="603"/>
                  </a:lnTo>
                  <a:lnTo>
                    <a:pt x="1160" y="414"/>
                  </a:lnTo>
                  <a:lnTo>
                    <a:pt x="994" y="287"/>
                  </a:lnTo>
                  <a:lnTo>
                    <a:pt x="816" y="317"/>
                  </a:lnTo>
                  <a:lnTo>
                    <a:pt x="794" y="145"/>
                  </a:lnTo>
                  <a:lnTo>
                    <a:pt x="653" y="30"/>
                  </a:lnTo>
                  <a:lnTo>
                    <a:pt x="337" y="108"/>
                  </a:lnTo>
                  <a:lnTo>
                    <a:pt x="398" y="371"/>
                  </a:lnTo>
                  <a:lnTo>
                    <a:pt x="34" y="382"/>
                  </a:lnTo>
                  <a:lnTo>
                    <a:pt x="34" y="437"/>
                  </a:lnTo>
                  <a:lnTo>
                    <a:pt x="3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3021" y="2690"/>
              <a:ext cx="589" cy="739"/>
            </a:xfrm>
            <a:custGeom>
              <a:avLst/>
              <a:gdLst>
                <a:gd name="T0" fmla="*/ 7 w 1180"/>
                <a:gd name="T1" fmla="*/ 28 h 1477"/>
                <a:gd name="T2" fmla="*/ 1 w 1180"/>
                <a:gd name="T3" fmla="*/ 22 h 1477"/>
                <a:gd name="T4" fmla="*/ 3 w 1180"/>
                <a:gd name="T5" fmla="*/ 20 h 1477"/>
                <a:gd name="T6" fmla="*/ 4 w 1180"/>
                <a:gd name="T7" fmla="*/ 18 h 1477"/>
                <a:gd name="T8" fmla="*/ 6 w 1180"/>
                <a:gd name="T9" fmla="*/ 16 h 1477"/>
                <a:gd name="T10" fmla="*/ 7 w 1180"/>
                <a:gd name="T11" fmla="*/ 14 h 1477"/>
                <a:gd name="T12" fmla="*/ 8 w 1180"/>
                <a:gd name="T13" fmla="*/ 11 h 1477"/>
                <a:gd name="T14" fmla="*/ 10 w 1180"/>
                <a:gd name="T15" fmla="*/ 9 h 1477"/>
                <a:gd name="T16" fmla="*/ 11 w 1180"/>
                <a:gd name="T17" fmla="*/ 6 h 1477"/>
                <a:gd name="T18" fmla="*/ 10 w 1180"/>
                <a:gd name="T19" fmla="*/ 2 h 1477"/>
                <a:gd name="T20" fmla="*/ 22 w 1180"/>
                <a:gd name="T21" fmla="*/ 5 h 1477"/>
                <a:gd name="T22" fmla="*/ 15 w 1180"/>
                <a:gd name="T23" fmla="*/ 21 h 1477"/>
                <a:gd name="T24" fmla="*/ 19 w 1180"/>
                <a:gd name="T25" fmla="*/ 18 h 1477"/>
                <a:gd name="T26" fmla="*/ 28 w 1180"/>
                <a:gd name="T27" fmla="*/ 10 h 1477"/>
                <a:gd name="T28" fmla="*/ 25 w 1180"/>
                <a:gd name="T29" fmla="*/ 7 h 1477"/>
                <a:gd name="T30" fmla="*/ 35 w 1180"/>
                <a:gd name="T31" fmla="*/ 9 h 1477"/>
                <a:gd name="T32" fmla="*/ 35 w 1180"/>
                <a:gd name="T33" fmla="*/ 10 h 1477"/>
                <a:gd name="T34" fmla="*/ 34 w 1180"/>
                <a:gd name="T35" fmla="*/ 12 h 1477"/>
                <a:gd name="T36" fmla="*/ 32 w 1180"/>
                <a:gd name="T37" fmla="*/ 15 h 1477"/>
                <a:gd name="T38" fmla="*/ 31 w 1180"/>
                <a:gd name="T39" fmla="*/ 19 h 1477"/>
                <a:gd name="T40" fmla="*/ 30 w 1180"/>
                <a:gd name="T41" fmla="*/ 25 h 1477"/>
                <a:gd name="T42" fmla="*/ 28 w 1180"/>
                <a:gd name="T43" fmla="*/ 31 h 1477"/>
                <a:gd name="T44" fmla="*/ 28 w 1180"/>
                <a:gd name="T45" fmla="*/ 37 h 1477"/>
                <a:gd name="T46" fmla="*/ 28 w 1180"/>
                <a:gd name="T47" fmla="*/ 44 h 1477"/>
                <a:gd name="T48" fmla="*/ 20 w 1180"/>
                <a:gd name="T49" fmla="*/ 47 h 1477"/>
                <a:gd name="T50" fmla="*/ 29 w 1180"/>
                <a:gd name="T51" fmla="*/ 46 h 1477"/>
                <a:gd name="T52" fmla="*/ 29 w 1180"/>
                <a:gd name="T53" fmla="*/ 44 h 1477"/>
                <a:gd name="T54" fmla="*/ 29 w 1180"/>
                <a:gd name="T55" fmla="*/ 40 h 1477"/>
                <a:gd name="T56" fmla="*/ 29 w 1180"/>
                <a:gd name="T57" fmla="*/ 35 h 1477"/>
                <a:gd name="T58" fmla="*/ 30 w 1180"/>
                <a:gd name="T59" fmla="*/ 30 h 1477"/>
                <a:gd name="T60" fmla="*/ 31 w 1180"/>
                <a:gd name="T61" fmla="*/ 23 h 1477"/>
                <a:gd name="T62" fmla="*/ 32 w 1180"/>
                <a:gd name="T63" fmla="*/ 17 h 1477"/>
                <a:gd name="T64" fmla="*/ 35 w 1180"/>
                <a:gd name="T65" fmla="*/ 11 h 1477"/>
                <a:gd name="T66" fmla="*/ 31 w 1180"/>
                <a:gd name="T67" fmla="*/ 3 h 1477"/>
                <a:gd name="T68" fmla="*/ 19 w 1180"/>
                <a:gd name="T69" fmla="*/ 18 h 1477"/>
                <a:gd name="T70" fmla="*/ 24 w 1180"/>
                <a:gd name="T71" fmla="*/ 5 h 1477"/>
                <a:gd name="T72" fmla="*/ 8 w 1180"/>
                <a:gd name="T73" fmla="*/ 1 h 1477"/>
                <a:gd name="T74" fmla="*/ 8 w 1180"/>
                <a:gd name="T75" fmla="*/ 2 h 1477"/>
                <a:gd name="T76" fmla="*/ 8 w 1180"/>
                <a:gd name="T77" fmla="*/ 3 h 1477"/>
                <a:gd name="T78" fmla="*/ 7 w 1180"/>
                <a:gd name="T79" fmla="*/ 6 h 1477"/>
                <a:gd name="T80" fmla="*/ 6 w 1180"/>
                <a:gd name="T81" fmla="*/ 9 h 1477"/>
                <a:gd name="T82" fmla="*/ 5 w 1180"/>
                <a:gd name="T83" fmla="*/ 12 h 1477"/>
                <a:gd name="T84" fmla="*/ 4 w 1180"/>
                <a:gd name="T85" fmla="*/ 16 h 1477"/>
                <a:gd name="T86" fmla="*/ 2 w 1180"/>
                <a:gd name="T87" fmla="*/ 19 h 1477"/>
                <a:gd name="T88" fmla="*/ 0 w 1180"/>
                <a:gd name="T89" fmla="*/ 22 h 1477"/>
                <a:gd name="T90" fmla="*/ 6 w 1180"/>
                <a:gd name="T91" fmla="*/ 29 h 1477"/>
                <a:gd name="T92" fmla="*/ 22 w 1180"/>
                <a:gd name="T93" fmla="*/ 26 h 1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80" h="1477">
                  <a:moveTo>
                    <a:pt x="723" y="826"/>
                  </a:moveTo>
                  <a:lnTo>
                    <a:pt x="231" y="874"/>
                  </a:lnTo>
                  <a:lnTo>
                    <a:pt x="37" y="810"/>
                  </a:lnTo>
                  <a:lnTo>
                    <a:pt x="40" y="690"/>
                  </a:lnTo>
                  <a:lnTo>
                    <a:pt x="125" y="696"/>
                  </a:lnTo>
                  <a:lnTo>
                    <a:pt x="113" y="637"/>
                  </a:lnTo>
                  <a:lnTo>
                    <a:pt x="176" y="629"/>
                  </a:lnTo>
                  <a:lnTo>
                    <a:pt x="151" y="569"/>
                  </a:lnTo>
                  <a:lnTo>
                    <a:pt x="223" y="548"/>
                  </a:lnTo>
                  <a:lnTo>
                    <a:pt x="196" y="493"/>
                  </a:lnTo>
                  <a:lnTo>
                    <a:pt x="275" y="477"/>
                  </a:lnTo>
                  <a:lnTo>
                    <a:pt x="245" y="421"/>
                  </a:lnTo>
                  <a:lnTo>
                    <a:pt x="317" y="408"/>
                  </a:lnTo>
                  <a:lnTo>
                    <a:pt x="285" y="340"/>
                  </a:lnTo>
                  <a:lnTo>
                    <a:pt x="357" y="340"/>
                  </a:lnTo>
                  <a:lnTo>
                    <a:pt x="334" y="271"/>
                  </a:lnTo>
                  <a:lnTo>
                    <a:pt x="400" y="253"/>
                  </a:lnTo>
                  <a:lnTo>
                    <a:pt x="378" y="182"/>
                  </a:lnTo>
                  <a:lnTo>
                    <a:pt x="457" y="139"/>
                  </a:lnTo>
                  <a:lnTo>
                    <a:pt x="340" y="43"/>
                  </a:lnTo>
                  <a:lnTo>
                    <a:pt x="603" y="37"/>
                  </a:lnTo>
                  <a:lnTo>
                    <a:pt x="725" y="149"/>
                  </a:lnTo>
                  <a:lnTo>
                    <a:pt x="449" y="659"/>
                  </a:lnTo>
                  <a:lnTo>
                    <a:pt x="486" y="659"/>
                  </a:lnTo>
                  <a:lnTo>
                    <a:pt x="539" y="566"/>
                  </a:lnTo>
                  <a:lnTo>
                    <a:pt x="625" y="566"/>
                  </a:lnTo>
                  <a:lnTo>
                    <a:pt x="772" y="250"/>
                  </a:lnTo>
                  <a:lnTo>
                    <a:pt x="902" y="312"/>
                  </a:lnTo>
                  <a:lnTo>
                    <a:pt x="934" y="307"/>
                  </a:lnTo>
                  <a:lnTo>
                    <a:pt x="804" y="220"/>
                  </a:lnTo>
                  <a:lnTo>
                    <a:pt x="991" y="141"/>
                  </a:lnTo>
                  <a:lnTo>
                    <a:pt x="1142" y="275"/>
                  </a:lnTo>
                  <a:lnTo>
                    <a:pt x="1138" y="280"/>
                  </a:lnTo>
                  <a:lnTo>
                    <a:pt x="1129" y="298"/>
                  </a:lnTo>
                  <a:lnTo>
                    <a:pt x="1116" y="325"/>
                  </a:lnTo>
                  <a:lnTo>
                    <a:pt x="1098" y="362"/>
                  </a:lnTo>
                  <a:lnTo>
                    <a:pt x="1078" y="408"/>
                  </a:lnTo>
                  <a:lnTo>
                    <a:pt x="1055" y="465"/>
                  </a:lnTo>
                  <a:lnTo>
                    <a:pt x="1031" y="530"/>
                  </a:lnTo>
                  <a:lnTo>
                    <a:pt x="1008" y="604"/>
                  </a:lnTo>
                  <a:lnTo>
                    <a:pt x="984" y="683"/>
                  </a:lnTo>
                  <a:lnTo>
                    <a:pt x="962" y="770"/>
                  </a:lnTo>
                  <a:lnTo>
                    <a:pt x="942" y="863"/>
                  </a:lnTo>
                  <a:lnTo>
                    <a:pt x="927" y="963"/>
                  </a:lnTo>
                  <a:lnTo>
                    <a:pt x="913" y="1066"/>
                  </a:lnTo>
                  <a:lnTo>
                    <a:pt x="905" y="1177"/>
                  </a:lnTo>
                  <a:lnTo>
                    <a:pt x="902" y="1291"/>
                  </a:lnTo>
                  <a:lnTo>
                    <a:pt x="906" y="1408"/>
                  </a:lnTo>
                  <a:lnTo>
                    <a:pt x="618" y="1411"/>
                  </a:lnTo>
                  <a:lnTo>
                    <a:pt x="652" y="1477"/>
                  </a:lnTo>
                  <a:lnTo>
                    <a:pt x="934" y="1477"/>
                  </a:lnTo>
                  <a:lnTo>
                    <a:pt x="934" y="1468"/>
                  </a:lnTo>
                  <a:lnTo>
                    <a:pt x="934" y="1443"/>
                  </a:lnTo>
                  <a:lnTo>
                    <a:pt x="934" y="1400"/>
                  </a:lnTo>
                  <a:lnTo>
                    <a:pt x="934" y="1346"/>
                  </a:lnTo>
                  <a:lnTo>
                    <a:pt x="935" y="1278"/>
                  </a:lnTo>
                  <a:lnTo>
                    <a:pt x="939" y="1203"/>
                  </a:lnTo>
                  <a:lnTo>
                    <a:pt x="944" y="1118"/>
                  </a:lnTo>
                  <a:lnTo>
                    <a:pt x="955" y="1027"/>
                  </a:lnTo>
                  <a:lnTo>
                    <a:pt x="966" y="930"/>
                  </a:lnTo>
                  <a:lnTo>
                    <a:pt x="981" y="830"/>
                  </a:lnTo>
                  <a:lnTo>
                    <a:pt x="1000" y="729"/>
                  </a:lnTo>
                  <a:lnTo>
                    <a:pt x="1026" y="630"/>
                  </a:lnTo>
                  <a:lnTo>
                    <a:pt x="1053" y="532"/>
                  </a:lnTo>
                  <a:lnTo>
                    <a:pt x="1090" y="437"/>
                  </a:lnTo>
                  <a:lnTo>
                    <a:pt x="1131" y="348"/>
                  </a:lnTo>
                  <a:lnTo>
                    <a:pt x="1180" y="269"/>
                  </a:lnTo>
                  <a:lnTo>
                    <a:pt x="997" y="94"/>
                  </a:lnTo>
                  <a:lnTo>
                    <a:pt x="761" y="210"/>
                  </a:lnTo>
                  <a:lnTo>
                    <a:pt x="611" y="551"/>
                  </a:lnTo>
                  <a:lnTo>
                    <a:pt x="543" y="542"/>
                  </a:lnTo>
                  <a:lnTo>
                    <a:pt x="772" y="136"/>
                  </a:lnTo>
                  <a:lnTo>
                    <a:pt x="625" y="0"/>
                  </a:lnTo>
                  <a:lnTo>
                    <a:pt x="282" y="20"/>
                  </a:lnTo>
                  <a:lnTo>
                    <a:pt x="280" y="24"/>
                  </a:lnTo>
                  <a:lnTo>
                    <a:pt x="278" y="38"/>
                  </a:lnTo>
                  <a:lnTo>
                    <a:pt x="272" y="61"/>
                  </a:lnTo>
                  <a:lnTo>
                    <a:pt x="267" y="90"/>
                  </a:lnTo>
                  <a:lnTo>
                    <a:pt x="259" y="126"/>
                  </a:lnTo>
                  <a:lnTo>
                    <a:pt x="249" y="167"/>
                  </a:lnTo>
                  <a:lnTo>
                    <a:pt x="236" y="214"/>
                  </a:lnTo>
                  <a:lnTo>
                    <a:pt x="222" y="265"/>
                  </a:lnTo>
                  <a:lnTo>
                    <a:pt x="203" y="316"/>
                  </a:lnTo>
                  <a:lnTo>
                    <a:pt x="182" y="371"/>
                  </a:lnTo>
                  <a:lnTo>
                    <a:pt x="159" y="426"/>
                  </a:lnTo>
                  <a:lnTo>
                    <a:pt x="134" y="481"/>
                  </a:lnTo>
                  <a:lnTo>
                    <a:pt x="104" y="534"/>
                  </a:lnTo>
                  <a:lnTo>
                    <a:pt x="74" y="586"/>
                  </a:lnTo>
                  <a:lnTo>
                    <a:pt x="38" y="635"/>
                  </a:lnTo>
                  <a:lnTo>
                    <a:pt x="0" y="681"/>
                  </a:lnTo>
                  <a:lnTo>
                    <a:pt x="0" y="833"/>
                  </a:lnTo>
                  <a:lnTo>
                    <a:pt x="222" y="922"/>
                  </a:lnTo>
                  <a:lnTo>
                    <a:pt x="712" y="861"/>
                  </a:lnTo>
                  <a:lnTo>
                    <a:pt x="723" y="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3482" y="3130"/>
              <a:ext cx="328" cy="311"/>
            </a:xfrm>
            <a:custGeom>
              <a:avLst/>
              <a:gdLst>
                <a:gd name="T0" fmla="*/ 0 w 657"/>
                <a:gd name="T1" fmla="*/ 0 h 621"/>
                <a:gd name="T2" fmla="*/ 20 w 657"/>
                <a:gd name="T3" fmla="*/ 12 h 621"/>
                <a:gd name="T4" fmla="*/ 18 w 657"/>
                <a:gd name="T5" fmla="*/ 20 h 621"/>
                <a:gd name="T6" fmla="*/ 12 w 657"/>
                <a:gd name="T7" fmla="*/ 20 h 621"/>
                <a:gd name="T8" fmla="*/ 5 w 657"/>
                <a:gd name="T9" fmla="*/ 19 h 621"/>
                <a:gd name="T10" fmla="*/ 0 w 657"/>
                <a:gd name="T11" fmla="*/ 15 h 621"/>
                <a:gd name="T12" fmla="*/ 0 w 657"/>
                <a:gd name="T13" fmla="*/ 12 h 621"/>
                <a:gd name="T14" fmla="*/ 12 w 657"/>
                <a:gd name="T15" fmla="*/ 19 h 621"/>
                <a:gd name="T16" fmla="*/ 17 w 657"/>
                <a:gd name="T17" fmla="*/ 19 h 621"/>
                <a:gd name="T18" fmla="*/ 19 w 657"/>
                <a:gd name="T19" fmla="*/ 12 h 621"/>
                <a:gd name="T20" fmla="*/ 0 w 657"/>
                <a:gd name="T21" fmla="*/ 2 h 621"/>
                <a:gd name="T22" fmla="*/ 0 w 657"/>
                <a:gd name="T23" fmla="*/ 0 h 621"/>
                <a:gd name="T24" fmla="*/ 0 w 657"/>
                <a:gd name="T25" fmla="*/ 0 h 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7" h="621">
                  <a:moveTo>
                    <a:pt x="24" y="0"/>
                  </a:moveTo>
                  <a:lnTo>
                    <a:pt x="657" y="361"/>
                  </a:lnTo>
                  <a:lnTo>
                    <a:pt x="596" y="621"/>
                  </a:lnTo>
                  <a:lnTo>
                    <a:pt x="387" y="621"/>
                  </a:lnTo>
                  <a:lnTo>
                    <a:pt x="185" y="591"/>
                  </a:lnTo>
                  <a:lnTo>
                    <a:pt x="0" y="473"/>
                  </a:lnTo>
                  <a:lnTo>
                    <a:pt x="0" y="380"/>
                  </a:lnTo>
                  <a:lnTo>
                    <a:pt x="397" y="600"/>
                  </a:lnTo>
                  <a:lnTo>
                    <a:pt x="574" y="600"/>
                  </a:lnTo>
                  <a:lnTo>
                    <a:pt x="608" y="376"/>
                  </a:lnTo>
                  <a:lnTo>
                    <a:pt x="30" y="6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3451" y="3502"/>
              <a:ext cx="254" cy="193"/>
            </a:xfrm>
            <a:custGeom>
              <a:avLst/>
              <a:gdLst>
                <a:gd name="T0" fmla="*/ 0 w 509"/>
                <a:gd name="T1" fmla="*/ 7 h 385"/>
                <a:gd name="T2" fmla="*/ 4 w 509"/>
                <a:gd name="T3" fmla="*/ 7 h 385"/>
                <a:gd name="T4" fmla="*/ 4 w 509"/>
                <a:gd name="T5" fmla="*/ 3 h 385"/>
                <a:gd name="T6" fmla="*/ 8 w 509"/>
                <a:gd name="T7" fmla="*/ 0 h 385"/>
                <a:gd name="T8" fmla="*/ 12 w 509"/>
                <a:gd name="T9" fmla="*/ 0 h 385"/>
                <a:gd name="T10" fmla="*/ 15 w 509"/>
                <a:gd name="T11" fmla="*/ 3 h 385"/>
                <a:gd name="T12" fmla="*/ 15 w 509"/>
                <a:gd name="T13" fmla="*/ 6 h 385"/>
                <a:gd name="T14" fmla="*/ 15 w 509"/>
                <a:gd name="T15" fmla="*/ 6 h 385"/>
                <a:gd name="T16" fmla="*/ 15 w 509"/>
                <a:gd name="T17" fmla="*/ 4 h 385"/>
                <a:gd name="T18" fmla="*/ 12 w 509"/>
                <a:gd name="T19" fmla="*/ 1 h 385"/>
                <a:gd name="T20" fmla="*/ 8 w 509"/>
                <a:gd name="T21" fmla="*/ 1 h 385"/>
                <a:gd name="T22" fmla="*/ 5 w 509"/>
                <a:gd name="T23" fmla="*/ 4 h 385"/>
                <a:gd name="T24" fmla="*/ 5 w 509"/>
                <a:gd name="T25" fmla="*/ 4 h 385"/>
                <a:gd name="T26" fmla="*/ 5 w 509"/>
                <a:gd name="T27" fmla="*/ 4 h 385"/>
                <a:gd name="T28" fmla="*/ 5 w 509"/>
                <a:gd name="T29" fmla="*/ 4 h 385"/>
                <a:gd name="T30" fmla="*/ 5 w 509"/>
                <a:gd name="T31" fmla="*/ 4 h 385"/>
                <a:gd name="T32" fmla="*/ 5 w 509"/>
                <a:gd name="T33" fmla="*/ 5 h 385"/>
                <a:gd name="T34" fmla="*/ 5 w 509"/>
                <a:gd name="T35" fmla="*/ 5 h 385"/>
                <a:gd name="T36" fmla="*/ 5 w 509"/>
                <a:gd name="T37" fmla="*/ 5 h 385"/>
                <a:gd name="T38" fmla="*/ 5 w 509"/>
                <a:gd name="T39" fmla="*/ 5 h 385"/>
                <a:gd name="T40" fmla="*/ 7 w 509"/>
                <a:gd name="T41" fmla="*/ 6 h 385"/>
                <a:gd name="T42" fmla="*/ 7 w 509"/>
                <a:gd name="T43" fmla="*/ 13 h 385"/>
                <a:gd name="T44" fmla="*/ 3 w 509"/>
                <a:gd name="T45" fmla="*/ 13 h 385"/>
                <a:gd name="T46" fmla="*/ 1 w 509"/>
                <a:gd name="T47" fmla="*/ 9 h 385"/>
                <a:gd name="T48" fmla="*/ 0 w 509"/>
                <a:gd name="T49" fmla="*/ 7 h 385"/>
                <a:gd name="T50" fmla="*/ 0 w 509"/>
                <a:gd name="T51" fmla="*/ 7 h 3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09" h="385">
                  <a:moveTo>
                    <a:pt x="0" y="217"/>
                  </a:moveTo>
                  <a:lnTo>
                    <a:pt x="142" y="217"/>
                  </a:lnTo>
                  <a:lnTo>
                    <a:pt x="142" y="90"/>
                  </a:lnTo>
                  <a:lnTo>
                    <a:pt x="272" y="0"/>
                  </a:lnTo>
                  <a:lnTo>
                    <a:pt x="396" y="0"/>
                  </a:lnTo>
                  <a:lnTo>
                    <a:pt x="509" y="94"/>
                  </a:lnTo>
                  <a:lnTo>
                    <a:pt x="509" y="164"/>
                  </a:lnTo>
                  <a:lnTo>
                    <a:pt x="482" y="164"/>
                  </a:lnTo>
                  <a:lnTo>
                    <a:pt x="482" y="112"/>
                  </a:lnTo>
                  <a:lnTo>
                    <a:pt x="384" y="25"/>
                  </a:lnTo>
                  <a:lnTo>
                    <a:pt x="275" y="25"/>
                  </a:lnTo>
                  <a:lnTo>
                    <a:pt x="176" y="103"/>
                  </a:lnTo>
                  <a:lnTo>
                    <a:pt x="176" y="106"/>
                  </a:lnTo>
                  <a:lnTo>
                    <a:pt x="176" y="112"/>
                  </a:lnTo>
                  <a:lnTo>
                    <a:pt x="176" y="118"/>
                  </a:lnTo>
                  <a:lnTo>
                    <a:pt x="176" y="126"/>
                  </a:lnTo>
                  <a:lnTo>
                    <a:pt x="176" y="132"/>
                  </a:lnTo>
                  <a:lnTo>
                    <a:pt x="176" y="139"/>
                  </a:lnTo>
                  <a:lnTo>
                    <a:pt x="176" y="143"/>
                  </a:lnTo>
                  <a:lnTo>
                    <a:pt x="176" y="145"/>
                  </a:lnTo>
                  <a:lnTo>
                    <a:pt x="225" y="181"/>
                  </a:lnTo>
                  <a:lnTo>
                    <a:pt x="225" y="385"/>
                  </a:lnTo>
                  <a:lnTo>
                    <a:pt x="106" y="385"/>
                  </a:lnTo>
                  <a:lnTo>
                    <a:pt x="53" y="28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3529" y="3583"/>
              <a:ext cx="176" cy="135"/>
            </a:xfrm>
            <a:custGeom>
              <a:avLst/>
              <a:gdLst>
                <a:gd name="T0" fmla="*/ 11 w 351"/>
                <a:gd name="T1" fmla="*/ 1 h 269"/>
                <a:gd name="T2" fmla="*/ 11 w 351"/>
                <a:gd name="T3" fmla="*/ 7 h 269"/>
                <a:gd name="T4" fmla="*/ 8 w 351"/>
                <a:gd name="T5" fmla="*/ 9 h 269"/>
                <a:gd name="T6" fmla="*/ 4 w 351"/>
                <a:gd name="T7" fmla="*/ 9 h 269"/>
                <a:gd name="T8" fmla="*/ 0 w 351"/>
                <a:gd name="T9" fmla="*/ 7 h 269"/>
                <a:gd name="T10" fmla="*/ 2 w 351"/>
                <a:gd name="T11" fmla="*/ 7 h 269"/>
                <a:gd name="T12" fmla="*/ 4 w 351"/>
                <a:gd name="T13" fmla="*/ 8 h 269"/>
                <a:gd name="T14" fmla="*/ 8 w 351"/>
                <a:gd name="T15" fmla="*/ 8 h 269"/>
                <a:gd name="T16" fmla="*/ 11 w 351"/>
                <a:gd name="T17" fmla="*/ 6 h 269"/>
                <a:gd name="T18" fmla="*/ 11 w 351"/>
                <a:gd name="T19" fmla="*/ 0 h 269"/>
                <a:gd name="T20" fmla="*/ 11 w 351"/>
                <a:gd name="T21" fmla="*/ 1 h 269"/>
                <a:gd name="T22" fmla="*/ 11 w 351"/>
                <a:gd name="T23" fmla="*/ 1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1" h="269">
                  <a:moveTo>
                    <a:pt x="351" y="2"/>
                  </a:moveTo>
                  <a:lnTo>
                    <a:pt x="351" y="205"/>
                  </a:lnTo>
                  <a:lnTo>
                    <a:pt x="254" y="269"/>
                  </a:lnTo>
                  <a:lnTo>
                    <a:pt x="113" y="266"/>
                  </a:lnTo>
                  <a:lnTo>
                    <a:pt x="0" y="201"/>
                  </a:lnTo>
                  <a:lnTo>
                    <a:pt x="57" y="215"/>
                  </a:lnTo>
                  <a:lnTo>
                    <a:pt x="120" y="243"/>
                  </a:lnTo>
                  <a:lnTo>
                    <a:pt x="252" y="238"/>
                  </a:lnTo>
                  <a:lnTo>
                    <a:pt x="324" y="192"/>
                  </a:lnTo>
                  <a:lnTo>
                    <a:pt x="324" y="0"/>
                  </a:lnTo>
                  <a:lnTo>
                    <a:pt x="35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2233" y="3544"/>
              <a:ext cx="114" cy="71"/>
            </a:xfrm>
            <a:custGeom>
              <a:avLst/>
              <a:gdLst>
                <a:gd name="T0" fmla="*/ 0 w 227"/>
                <a:gd name="T1" fmla="*/ 1 h 142"/>
                <a:gd name="T2" fmla="*/ 4 w 227"/>
                <a:gd name="T3" fmla="*/ 5 h 142"/>
                <a:gd name="T4" fmla="*/ 8 w 227"/>
                <a:gd name="T5" fmla="*/ 5 h 142"/>
                <a:gd name="T6" fmla="*/ 3 w 227"/>
                <a:gd name="T7" fmla="*/ 0 h 142"/>
                <a:gd name="T8" fmla="*/ 0 w 227"/>
                <a:gd name="T9" fmla="*/ 1 h 142"/>
                <a:gd name="T10" fmla="*/ 0 w 227"/>
                <a:gd name="T11" fmla="*/ 1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7" h="142">
                  <a:moveTo>
                    <a:pt x="0" y="15"/>
                  </a:moveTo>
                  <a:lnTo>
                    <a:pt x="122" y="142"/>
                  </a:lnTo>
                  <a:lnTo>
                    <a:pt x="227" y="136"/>
                  </a:lnTo>
                  <a:lnTo>
                    <a:pt x="9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2650" y="3366"/>
              <a:ext cx="98" cy="48"/>
            </a:xfrm>
            <a:custGeom>
              <a:avLst/>
              <a:gdLst>
                <a:gd name="T0" fmla="*/ 1 w 196"/>
                <a:gd name="T1" fmla="*/ 1 h 97"/>
                <a:gd name="T2" fmla="*/ 1 w 196"/>
                <a:gd name="T3" fmla="*/ 1 h 97"/>
                <a:gd name="T4" fmla="*/ 1 w 196"/>
                <a:gd name="T5" fmla="*/ 1 h 97"/>
                <a:gd name="T6" fmla="*/ 1 w 196"/>
                <a:gd name="T7" fmla="*/ 0 h 97"/>
                <a:gd name="T8" fmla="*/ 1 w 196"/>
                <a:gd name="T9" fmla="*/ 0 h 97"/>
                <a:gd name="T10" fmla="*/ 2 w 196"/>
                <a:gd name="T11" fmla="*/ 0 h 97"/>
                <a:gd name="T12" fmla="*/ 2 w 196"/>
                <a:gd name="T13" fmla="*/ 0 h 97"/>
                <a:gd name="T14" fmla="*/ 3 w 196"/>
                <a:gd name="T15" fmla="*/ 0 h 97"/>
                <a:gd name="T16" fmla="*/ 3 w 196"/>
                <a:gd name="T17" fmla="*/ 0 h 97"/>
                <a:gd name="T18" fmla="*/ 4 w 196"/>
                <a:gd name="T19" fmla="*/ 0 h 97"/>
                <a:gd name="T20" fmla="*/ 4 w 196"/>
                <a:gd name="T21" fmla="*/ 0 h 97"/>
                <a:gd name="T22" fmla="*/ 5 w 196"/>
                <a:gd name="T23" fmla="*/ 0 h 97"/>
                <a:gd name="T24" fmla="*/ 5 w 196"/>
                <a:gd name="T25" fmla="*/ 0 h 97"/>
                <a:gd name="T26" fmla="*/ 6 w 196"/>
                <a:gd name="T27" fmla="*/ 0 h 97"/>
                <a:gd name="T28" fmla="*/ 6 w 196"/>
                <a:gd name="T29" fmla="*/ 0 h 97"/>
                <a:gd name="T30" fmla="*/ 6 w 196"/>
                <a:gd name="T31" fmla="*/ 0 h 97"/>
                <a:gd name="T32" fmla="*/ 7 w 196"/>
                <a:gd name="T33" fmla="*/ 0 h 97"/>
                <a:gd name="T34" fmla="*/ 7 w 196"/>
                <a:gd name="T35" fmla="*/ 1 h 97"/>
                <a:gd name="T36" fmla="*/ 7 w 196"/>
                <a:gd name="T37" fmla="*/ 1 h 97"/>
                <a:gd name="T38" fmla="*/ 6 w 196"/>
                <a:gd name="T39" fmla="*/ 1 h 97"/>
                <a:gd name="T40" fmla="*/ 6 w 196"/>
                <a:gd name="T41" fmla="*/ 1 h 97"/>
                <a:gd name="T42" fmla="*/ 6 w 196"/>
                <a:gd name="T43" fmla="*/ 1 h 97"/>
                <a:gd name="T44" fmla="*/ 6 w 196"/>
                <a:gd name="T45" fmla="*/ 1 h 97"/>
                <a:gd name="T46" fmla="*/ 6 w 196"/>
                <a:gd name="T47" fmla="*/ 1 h 97"/>
                <a:gd name="T48" fmla="*/ 6 w 196"/>
                <a:gd name="T49" fmla="*/ 1 h 97"/>
                <a:gd name="T50" fmla="*/ 6 w 196"/>
                <a:gd name="T51" fmla="*/ 1 h 97"/>
                <a:gd name="T52" fmla="*/ 6 w 196"/>
                <a:gd name="T53" fmla="*/ 1 h 97"/>
                <a:gd name="T54" fmla="*/ 6 w 196"/>
                <a:gd name="T55" fmla="*/ 1 h 97"/>
                <a:gd name="T56" fmla="*/ 5 w 196"/>
                <a:gd name="T57" fmla="*/ 1 h 97"/>
                <a:gd name="T58" fmla="*/ 5 w 196"/>
                <a:gd name="T59" fmla="*/ 0 h 97"/>
                <a:gd name="T60" fmla="*/ 5 w 196"/>
                <a:gd name="T61" fmla="*/ 0 h 97"/>
                <a:gd name="T62" fmla="*/ 4 w 196"/>
                <a:gd name="T63" fmla="*/ 1 h 97"/>
                <a:gd name="T64" fmla="*/ 4 w 196"/>
                <a:gd name="T65" fmla="*/ 1 h 97"/>
                <a:gd name="T66" fmla="*/ 3 w 196"/>
                <a:gd name="T67" fmla="*/ 1 h 97"/>
                <a:gd name="T68" fmla="*/ 2 w 196"/>
                <a:gd name="T69" fmla="*/ 1 h 97"/>
                <a:gd name="T70" fmla="*/ 1 w 196"/>
                <a:gd name="T71" fmla="*/ 2 h 97"/>
                <a:gd name="T72" fmla="*/ 0 w 196"/>
                <a:gd name="T73" fmla="*/ 3 h 97"/>
                <a:gd name="T74" fmla="*/ 1 w 196"/>
                <a:gd name="T75" fmla="*/ 1 h 97"/>
                <a:gd name="T76" fmla="*/ 1 w 196"/>
                <a:gd name="T77" fmla="*/ 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6" h="97">
                  <a:moveTo>
                    <a:pt x="1" y="38"/>
                  </a:moveTo>
                  <a:lnTo>
                    <a:pt x="2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28" y="26"/>
                  </a:lnTo>
                  <a:lnTo>
                    <a:pt x="42" y="20"/>
                  </a:lnTo>
                  <a:lnTo>
                    <a:pt x="57" y="16"/>
                  </a:lnTo>
                  <a:lnTo>
                    <a:pt x="74" y="11"/>
                  </a:lnTo>
                  <a:lnTo>
                    <a:pt x="92" y="7"/>
                  </a:lnTo>
                  <a:lnTo>
                    <a:pt x="108" y="4"/>
                  </a:lnTo>
                  <a:lnTo>
                    <a:pt x="126" y="1"/>
                  </a:lnTo>
                  <a:lnTo>
                    <a:pt x="141" y="0"/>
                  </a:lnTo>
                  <a:lnTo>
                    <a:pt x="157" y="1"/>
                  </a:lnTo>
                  <a:lnTo>
                    <a:pt x="170" y="4"/>
                  </a:lnTo>
                  <a:lnTo>
                    <a:pt x="182" y="9"/>
                  </a:lnTo>
                  <a:lnTo>
                    <a:pt x="190" y="16"/>
                  </a:lnTo>
                  <a:lnTo>
                    <a:pt x="196" y="26"/>
                  </a:lnTo>
                  <a:lnTo>
                    <a:pt x="196" y="33"/>
                  </a:lnTo>
                  <a:lnTo>
                    <a:pt x="194" y="38"/>
                  </a:lnTo>
                  <a:lnTo>
                    <a:pt x="191" y="43"/>
                  </a:lnTo>
                  <a:lnTo>
                    <a:pt x="190" y="49"/>
                  </a:lnTo>
                  <a:lnTo>
                    <a:pt x="185" y="57"/>
                  </a:lnTo>
                  <a:lnTo>
                    <a:pt x="183" y="61"/>
                  </a:lnTo>
                  <a:lnTo>
                    <a:pt x="183" y="57"/>
                  </a:lnTo>
                  <a:lnTo>
                    <a:pt x="178" y="48"/>
                  </a:lnTo>
                  <a:lnTo>
                    <a:pt x="174" y="43"/>
                  </a:lnTo>
                  <a:lnTo>
                    <a:pt x="170" y="39"/>
                  </a:lnTo>
                  <a:lnTo>
                    <a:pt x="163" y="34"/>
                  </a:lnTo>
                  <a:lnTo>
                    <a:pt x="156" y="33"/>
                  </a:lnTo>
                  <a:lnTo>
                    <a:pt x="145" y="29"/>
                  </a:lnTo>
                  <a:lnTo>
                    <a:pt x="133" y="30"/>
                  </a:lnTo>
                  <a:lnTo>
                    <a:pt x="118" y="33"/>
                  </a:lnTo>
                  <a:lnTo>
                    <a:pt x="100" y="39"/>
                  </a:lnTo>
                  <a:lnTo>
                    <a:pt x="80" y="46"/>
                  </a:lnTo>
                  <a:lnTo>
                    <a:pt x="57" y="60"/>
                  </a:lnTo>
                  <a:lnTo>
                    <a:pt x="28" y="75"/>
                  </a:lnTo>
                  <a:lnTo>
                    <a:pt x="0" y="97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2011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100" b="1" dirty="0" smtClean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>                    </a:t>
            </a:r>
            <a:br>
              <a:rPr lang="ru-RU" sz="3100" b="1" dirty="0" smtClean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 smtClean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 smtClean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> </a:t>
            </a:r>
            <a:r>
              <a:rPr lang="ru-RU" sz="3100" b="1" dirty="0" smtClean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>                  4.Нумерация </a:t>
            </a:r>
            <a:r>
              <a:rPr lang="ru-RU" sz="3100" b="1" dirty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>в пределах 1000</a:t>
            </a:r>
            <a:r>
              <a:rPr lang="ru-RU" sz="3100" b="1" dirty="0" smtClean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>.</a:t>
            </a:r>
            <a:br>
              <a:rPr lang="ru-RU" sz="3100" b="1" dirty="0" smtClean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> </a:t>
            </a:r>
            <a:r>
              <a:rPr lang="ru-RU" sz="3100" b="1" dirty="0" smtClean="0">
                <a:solidFill>
                  <a:srgbClr val="000066"/>
                </a:solidFill>
                <a:latin typeface="Liberation Serif" pitchFamily="18" charset="0"/>
                <a:cs typeface="Liberation Serif" pitchFamily="18" charset="0"/>
              </a:rPr>
              <a:t>               </a:t>
            </a:r>
            <a:r>
              <a:rPr lang="ru-RU" sz="2700" dirty="0">
                <a:solidFill>
                  <a:srgbClr val="000000"/>
                </a:solidFill>
                <a:latin typeface="Liberation Serif" pitchFamily="18" charset="0"/>
                <a:cs typeface="Liberation Serif" pitchFamily="18" charset="0"/>
              </a:rPr>
              <a:t>(Какое число пропущено)</a:t>
            </a:r>
            <a:r>
              <a:rPr lang="ru-RU" sz="27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>
                <a:solidFill>
                  <a:srgbClr val="000000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56667"/>
              </p:ext>
            </p:extLst>
          </p:nvPr>
        </p:nvGraphicFramePr>
        <p:xfrm>
          <a:off x="2416175" y="1682942"/>
          <a:ext cx="6124574" cy="4203192"/>
        </p:xfrm>
        <a:graphic>
          <a:graphicData uri="http://schemas.openxmlformats.org/drawingml/2006/table">
            <a:tbl>
              <a:tblPr/>
              <a:tblGrid>
                <a:gridCol w="336291"/>
                <a:gridCol w="3770537"/>
                <a:gridCol w="642010"/>
                <a:gridCol w="733726"/>
                <a:gridCol w="642010"/>
              </a:tblGrid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20,40,60,80,100,120...160,180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130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140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150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13,15,17,19,…,23,25,27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18,20,22,…,26,28,30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30,35,40,45,…,55,60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80,90,100,…,120,130,140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23,26,29,…,35,38,41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80,120,160,…,240,280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170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120,150,180,…,240,270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220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250,300,350,…,450,500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360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380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45,90,135,…,225,270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160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170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6175" y="1284487"/>
            <a:ext cx="44114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Liberation Serif" pitchFamily="18" charset="0"/>
                <a:cs typeface="Liberation Serif" pitchFamily="18" charset="0"/>
              </a:rPr>
              <a:t>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Игротека математического круж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217"/>
            <a:ext cx="2179779" cy="21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8"/>
          <p:cNvGrpSpPr>
            <a:grpSpLocks noChangeAspect="1"/>
          </p:cNvGrpSpPr>
          <p:nvPr/>
        </p:nvGrpSpPr>
        <p:grpSpPr bwMode="auto">
          <a:xfrm>
            <a:off x="0" y="456"/>
            <a:ext cx="2030483" cy="1674661"/>
            <a:chOff x="2109" y="2659"/>
            <a:chExt cx="1715" cy="1459"/>
          </a:xfrm>
        </p:grpSpPr>
        <p:sp>
          <p:nvSpPr>
            <p:cNvPr id="8" name="AutoShape 9"/>
            <p:cNvSpPr>
              <a:spLocks noChangeAspect="1" noChangeArrowheads="1" noTextEdit="1"/>
            </p:cNvSpPr>
            <p:nvPr/>
          </p:nvSpPr>
          <p:spPr bwMode="auto">
            <a:xfrm>
              <a:off x="2109" y="2659"/>
              <a:ext cx="1715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109" y="2711"/>
              <a:ext cx="1625" cy="1335"/>
            </a:xfrm>
            <a:custGeom>
              <a:avLst/>
              <a:gdLst>
                <a:gd name="T0" fmla="*/ 1791 w 3249"/>
                <a:gd name="T1" fmla="*/ 0 h 2669"/>
                <a:gd name="T2" fmla="*/ 3249 w 3249"/>
                <a:gd name="T3" fmla="*/ 848 h 2669"/>
                <a:gd name="T4" fmla="*/ 2098 w 3249"/>
                <a:gd name="T5" fmla="*/ 2669 h 2669"/>
                <a:gd name="T6" fmla="*/ 590 w 3249"/>
                <a:gd name="T7" fmla="*/ 2595 h 2669"/>
                <a:gd name="T8" fmla="*/ 0 w 3249"/>
                <a:gd name="T9" fmla="*/ 1522 h 2669"/>
                <a:gd name="T10" fmla="*/ 1791 w 3249"/>
                <a:gd name="T11" fmla="*/ 0 h 2669"/>
                <a:gd name="T12" fmla="*/ 1791 w 3249"/>
                <a:gd name="T13" fmla="*/ 0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9" h="2669">
                  <a:moveTo>
                    <a:pt x="1791" y="0"/>
                  </a:moveTo>
                  <a:lnTo>
                    <a:pt x="3249" y="848"/>
                  </a:lnTo>
                  <a:lnTo>
                    <a:pt x="2098" y="2669"/>
                  </a:lnTo>
                  <a:lnTo>
                    <a:pt x="590" y="2595"/>
                  </a:lnTo>
                  <a:lnTo>
                    <a:pt x="0" y="1522"/>
                  </a:lnTo>
                  <a:lnTo>
                    <a:pt x="1791" y="0"/>
                  </a:lnTo>
                  <a:lnTo>
                    <a:pt x="1791" y="0"/>
                  </a:lnTo>
                  <a:close/>
                </a:path>
              </a:pathLst>
            </a:custGeom>
            <a:gradFill rotWithShape="1">
              <a:gsLst>
                <a:gs pos="0">
                  <a:srgbClr val="66FF33">
                    <a:alpha val="57001"/>
                  </a:srgbClr>
                </a:gs>
                <a:gs pos="50000">
                  <a:srgbClr val="66FF33">
                    <a:gamma/>
                    <a:tint val="25098"/>
                    <a:invGamma/>
                  </a:srgbClr>
                </a:gs>
                <a:gs pos="100000">
                  <a:srgbClr val="66FF33">
                    <a:alpha val="57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573" y="3588"/>
              <a:ext cx="91" cy="122"/>
            </a:xfrm>
            <a:custGeom>
              <a:avLst/>
              <a:gdLst>
                <a:gd name="T0" fmla="*/ 0 w 182"/>
                <a:gd name="T1" fmla="*/ 1 h 244"/>
                <a:gd name="T2" fmla="*/ 6 w 182"/>
                <a:gd name="T3" fmla="*/ 0 h 244"/>
                <a:gd name="T4" fmla="*/ 6 w 182"/>
                <a:gd name="T5" fmla="*/ 8 h 244"/>
                <a:gd name="T6" fmla="*/ 1 w 182"/>
                <a:gd name="T7" fmla="*/ 8 h 244"/>
                <a:gd name="T8" fmla="*/ 0 w 182"/>
                <a:gd name="T9" fmla="*/ 1 h 244"/>
                <a:gd name="T10" fmla="*/ 0 w 182"/>
                <a:gd name="T11" fmla="*/ 1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244">
                  <a:moveTo>
                    <a:pt x="0" y="9"/>
                  </a:moveTo>
                  <a:lnTo>
                    <a:pt x="182" y="0"/>
                  </a:lnTo>
                  <a:lnTo>
                    <a:pt x="175" y="233"/>
                  </a:lnTo>
                  <a:lnTo>
                    <a:pt x="7" y="24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2C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652" y="3554"/>
              <a:ext cx="48" cy="156"/>
            </a:xfrm>
            <a:custGeom>
              <a:avLst/>
              <a:gdLst>
                <a:gd name="T0" fmla="*/ 0 w 96"/>
                <a:gd name="T1" fmla="*/ 3 h 313"/>
                <a:gd name="T2" fmla="*/ 1 w 96"/>
                <a:gd name="T3" fmla="*/ 9 h 313"/>
                <a:gd name="T4" fmla="*/ 3 w 96"/>
                <a:gd name="T5" fmla="*/ 8 h 313"/>
                <a:gd name="T6" fmla="*/ 3 w 96"/>
                <a:gd name="T7" fmla="*/ 0 h 313"/>
                <a:gd name="T8" fmla="*/ 0 w 96"/>
                <a:gd name="T9" fmla="*/ 3 h 313"/>
                <a:gd name="T10" fmla="*/ 0 w 96"/>
                <a:gd name="T11" fmla="*/ 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3">
                  <a:moveTo>
                    <a:pt x="0" y="97"/>
                  </a:moveTo>
                  <a:lnTo>
                    <a:pt x="7" y="313"/>
                  </a:lnTo>
                  <a:lnTo>
                    <a:pt x="96" y="264"/>
                  </a:lnTo>
                  <a:lnTo>
                    <a:pt x="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547" y="3575"/>
              <a:ext cx="46" cy="135"/>
            </a:xfrm>
            <a:custGeom>
              <a:avLst/>
              <a:gdLst>
                <a:gd name="T0" fmla="*/ 2 w 93"/>
                <a:gd name="T1" fmla="*/ 1 h 271"/>
                <a:gd name="T2" fmla="*/ 2 w 93"/>
                <a:gd name="T3" fmla="*/ 8 h 271"/>
                <a:gd name="T4" fmla="*/ 0 w 93"/>
                <a:gd name="T5" fmla="*/ 6 h 271"/>
                <a:gd name="T6" fmla="*/ 0 w 93"/>
                <a:gd name="T7" fmla="*/ 0 h 271"/>
                <a:gd name="T8" fmla="*/ 2 w 93"/>
                <a:gd name="T9" fmla="*/ 1 h 271"/>
                <a:gd name="T10" fmla="*/ 2 w 93"/>
                <a:gd name="T11" fmla="*/ 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71">
                  <a:moveTo>
                    <a:pt x="93" y="45"/>
                  </a:moveTo>
                  <a:lnTo>
                    <a:pt x="86" y="271"/>
                  </a:lnTo>
                  <a:lnTo>
                    <a:pt x="0" y="222"/>
                  </a:lnTo>
                  <a:lnTo>
                    <a:pt x="22" y="0"/>
                  </a:lnTo>
                  <a:lnTo>
                    <a:pt x="93" y="45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529" y="3506"/>
              <a:ext cx="169" cy="107"/>
            </a:xfrm>
            <a:custGeom>
              <a:avLst/>
              <a:gdLst>
                <a:gd name="T0" fmla="*/ 2 w 337"/>
                <a:gd name="T1" fmla="*/ 6 h 213"/>
                <a:gd name="T2" fmla="*/ 4 w 337"/>
                <a:gd name="T3" fmla="*/ 7 h 213"/>
                <a:gd name="T4" fmla="*/ 8 w 337"/>
                <a:gd name="T5" fmla="*/ 7 h 213"/>
                <a:gd name="T6" fmla="*/ 11 w 337"/>
                <a:gd name="T7" fmla="*/ 4 h 213"/>
                <a:gd name="T8" fmla="*/ 11 w 337"/>
                <a:gd name="T9" fmla="*/ 3 h 213"/>
                <a:gd name="T10" fmla="*/ 8 w 337"/>
                <a:gd name="T11" fmla="*/ 1 h 213"/>
                <a:gd name="T12" fmla="*/ 4 w 337"/>
                <a:gd name="T13" fmla="*/ 0 h 213"/>
                <a:gd name="T14" fmla="*/ 1 w 337"/>
                <a:gd name="T15" fmla="*/ 3 h 213"/>
                <a:gd name="T16" fmla="*/ 0 w 337"/>
                <a:gd name="T17" fmla="*/ 5 h 213"/>
                <a:gd name="T18" fmla="*/ 2 w 337"/>
                <a:gd name="T19" fmla="*/ 6 h 213"/>
                <a:gd name="T20" fmla="*/ 2 w 337"/>
                <a:gd name="T21" fmla="*/ 6 h 2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7" h="213">
                  <a:moveTo>
                    <a:pt x="64" y="171"/>
                  </a:moveTo>
                  <a:lnTo>
                    <a:pt x="128" y="213"/>
                  </a:lnTo>
                  <a:lnTo>
                    <a:pt x="246" y="212"/>
                  </a:lnTo>
                  <a:lnTo>
                    <a:pt x="335" y="127"/>
                  </a:lnTo>
                  <a:lnTo>
                    <a:pt x="337" y="85"/>
                  </a:lnTo>
                  <a:lnTo>
                    <a:pt x="238" y="7"/>
                  </a:lnTo>
                  <a:lnTo>
                    <a:pt x="106" y="0"/>
                  </a:lnTo>
                  <a:lnTo>
                    <a:pt x="1" y="83"/>
                  </a:lnTo>
                  <a:lnTo>
                    <a:pt x="0" y="145"/>
                  </a:lnTo>
                  <a:lnTo>
                    <a:pt x="64" y="171"/>
                  </a:lnTo>
                  <a:close/>
                </a:path>
              </a:pathLst>
            </a:custGeom>
            <a:solidFill>
              <a:srgbClr val="E69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472" y="3139"/>
              <a:ext cx="326" cy="209"/>
            </a:xfrm>
            <a:custGeom>
              <a:avLst/>
              <a:gdLst>
                <a:gd name="T0" fmla="*/ 1 w 653"/>
                <a:gd name="T1" fmla="*/ 0 h 419"/>
                <a:gd name="T2" fmla="*/ 20 w 653"/>
                <a:gd name="T3" fmla="*/ 11 h 419"/>
                <a:gd name="T4" fmla="*/ 19 w 653"/>
                <a:gd name="T5" fmla="*/ 12 h 419"/>
                <a:gd name="T6" fmla="*/ 11 w 653"/>
                <a:gd name="T7" fmla="*/ 13 h 419"/>
                <a:gd name="T8" fmla="*/ 0 w 653"/>
                <a:gd name="T9" fmla="*/ 6 h 419"/>
                <a:gd name="T10" fmla="*/ 1 w 653"/>
                <a:gd name="T11" fmla="*/ 0 h 419"/>
                <a:gd name="T12" fmla="*/ 1 w 653"/>
                <a:gd name="T13" fmla="*/ 0 h 4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3" h="419">
                  <a:moveTo>
                    <a:pt x="32" y="0"/>
                  </a:moveTo>
                  <a:lnTo>
                    <a:pt x="653" y="358"/>
                  </a:lnTo>
                  <a:lnTo>
                    <a:pt x="626" y="385"/>
                  </a:lnTo>
                  <a:lnTo>
                    <a:pt x="370" y="419"/>
                  </a:lnTo>
                  <a:lnTo>
                    <a:pt x="0" y="20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7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3469" y="3220"/>
              <a:ext cx="231" cy="217"/>
            </a:xfrm>
            <a:custGeom>
              <a:avLst/>
              <a:gdLst>
                <a:gd name="T0" fmla="*/ 1 w 462"/>
                <a:gd name="T1" fmla="*/ 0 h 433"/>
                <a:gd name="T2" fmla="*/ 15 w 462"/>
                <a:gd name="T3" fmla="*/ 8 h 433"/>
                <a:gd name="T4" fmla="*/ 14 w 462"/>
                <a:gd name="T5" fmla="*/ 14 h 433"/>
                <a:gd name="T6" fmla="*/ 0 w 462"/>
                <a:gd name="T7" fmla="*/ 8 h 433"/>
                <a:gd name="T8" fmla="*/ 1 w 462"/>
                <a:gd name="T9" fmla="*/ 0 h 433"/>
                <a:gd name="T10" fmla="*/ 1 w 462"/>
                <a:gd name="T11" fmla="*/ 0 h 4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2" h="433">
                  <a:moveTo>
                    <a:pt x="30" y="0"/>
                  </a:moveTo>
                  <a:lnTo>
                    <a:pt x="462" y="232"/>
                  </a:lnTo>
                  <a:lnTo>
                    <a:pt x="417" y="433"/>
                  </a:lnTo>
                  <a:lnTo>
                    <a:pt x="0" y="23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3679" y="3315"/>
              <a:ext cx="122" cy="120"/>
            </a:xfrm>
            <a:custGeom>
              <a:avLst/>
              <a:gdLst>
                <a:gd name="T0" fmla="*/ 0 w 244"/>
                <a:gd name="T1" fmla="*/ 8 h 240"/>
                <a:gd name="T2" fmla="*/ 2 w 244"/>
                <a:gd name="T3" fmla="*/ 2 h 240"/>
                <a:gd name="T4" fmla="*/ 8 w 244"/>
                <a:gd name="T5" fmla="*/ 0 h 240"/>
                <a:gd name="T6" fmla="*/ 6 w 244"/>
                <a:gd name="T7" fmla="*/ 8 h 240"/>
                <a:gd name="T8" fmla="*/ 0 w 244"/>
                <a:gd name="T9" fmla="*/ 8 h 240"/>
                <a:gd name="T10" fmla="*/ 0 w 244"/>
                <a:gd name="T11" fmla="*/ 8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">
                  <a:moveTo>
                    <a:pt x="0" y="240"/>
                  </a:moveTo>
                  <a:lnTo>
                    <a:pt x="33" y="34"/>
                  </a:lnTo>
                  <a:lnTo>
                    <a:pt x="244" y="0"/>
                  </a:lnTo>
                  <a:lnTo>
                    <a:pt x="188" y="23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3216" y="2965"/>
              <a:ext cx="216" cy="84"/>
            </a:xfrm>
            <a:custGeom>
              <a:avLst/>
              <a:gdLst>
                <a:gd name="T0" fmla="*/ 4 w 432"/>
                <a:gd name="T1" fmla="*/ 0 h 170"/>
                <a:gd name="T2" fmla="*/ 9 w 432"/>
                <a:gd name="T3" fmla="*/ 0 h 170"/>
                <a:gd name="T4" fmla="*/ 14 w 432"/>
                <a:gd name="T5" fmla="*/ 4 h 170"/>
                <a:gd name="T6" fmla="*/ 0 w 432"/>
                <a:gd name="T7" fmla="*/ 5 h 170"/>
                <a:gd name="T8" fmla="*/ 4 w 432"/>
                <a:gd name="T9" fmla="*/ 0 h 170"/>
                <a:gd name="T10" fmla="*/ 4 w 432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2" h="170">
                  <a:moveTo>
                    <a:pt x="118" y="0"/>
                  </a:moveTo>
                  <a:lnTo>
                    <a:pt x="270" y="13"/>
                  </a:lnTo>
                  <a:lnTo>
                    <a:pt x="432" y="148"/>
                  </a:lnTo>
                  <a:lnTo>
                    <a:pt x="0" y="1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3047" y="2739"/>
              <a:ext cx="250" cy="341"/>
            </a:xfrm>
            <a:custGeom>
              <a:avLst/>
              <a:gdLst>
                <a:gd name="T0" fmla="*/ 11 w 501"/>
                <a:gd name="T1" fmla="*/ 0 h 681"/>
                <a:gd name="T2" fmla="*/ 15 w 501"/>
                <a:gd name="T3" fmla="*/ 3 h 681"/>
                <a:gd name="T4" fmla="*/ 3 w 501"/>
                <a:gd name="T5" fmla="*/ 22 h 681"/>
                <a:gd name="T6" fmla="*/ 0 w 501"/>
                <a:gd name="T7" fmla="*/ 18 h 681"/>
                <a:gd name="T8" fmla="*/ 9 w 501"/>
                <a:gd name="T9" fmla="*/ 1 h 681"/>
                <a:gd name="T10" fmla="*/ 11 w 501"/>
                <a:gd name="T11" fmla="*/ 0 h 681"/>
                <a:gd name="T12" fmla="*/ 11 w 501"/>
                <a:gd name="T13" fmla="*/ 0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1" h="681">
                  <a:moveTo>
                    <a:pt x="370" y="0"/>
                  </a:moveTo>
                  <a:lnTo>
                    <a:pt x="501" y="78"/>
                  </a:lnTo>
                  <a:lnTo>
                    <a:pt x="98" y="681"/>
                  </a:lnTo>
                  <a:lnTo>
                    <a:pt x="0" y="570"/>
                  </a:lnTo>
                  <a:lnTo>
                    <a:pt x="304" y="3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331" y="2799"/>
              <a:ext cx="169" cy="230"/>
            </a:xfrm>
            <a:custGeom>
              <a:avLst/>
              <a:gdLst>
                <a:gd name="T0" fmla="*/ 0 w 337"/>
                <a:gd name="T1" fmla="*/ 10 h 461"/>
                <a:gd name="T2" fmla="*/ 5 w 337"/>
                <a:gd name="T3" fmla="*/ 14 h 461"/>
                <a:gd name="T4" fmla="*/ 11 w 337"/>
                <a:gd name="T5" fmla="*/ 1 h 461"/>
                <a:gd name="T6" fmla="*/ 5 w 337"/>
                <a:gd name="T7" fmla="*/ 0 h 461"/>
                <a:gd name="T8" fmla="*/ 0 w 337"/>
                <a:gd name="T9" fmla="*/ 10 h 461"/>
                <a:gd name="T10" fmla="*/ 0 w 337"/>
                <a:gd name="T11" fmla="*/ 10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461">
                  <a:moveTo>
                    <a:pt x="0" y="349"/>
                  </a:moveTo>
                  <a:lnTo>
                    <a:pt x="159" y="461"/>
                  </a:lnTo>
                  <a:lnTo>
                    <a:pt x="337" y="55"/>
                  </a:lnTo>
                  <a:lnTo>
                    <a:pt x="155" y="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2704" y="3044"/>
              <a:ext cx="87" cy="171"/>
            </a:xfrm>
            <a:custGeom>
              <a:avLst/>
              <a:gdLst>
                <a:gd name="T0" fmla="*/ 0 w 176"/>
                <a:gd name="T1" fmla="*/ 1 h 342"/>
                <a:gd name="T2" fmla="*/ 4 w 176"/>
                <a:gd name="T3" fmla="*/ 0 h 342"/>
                <a:gd name="T4" fmla="*/ 5 w 176"/>
                <a:gd name="T5" fmla="*/ 11 h 342"/>
                <a:gd name="T6" fmla="*/ 1 w 176"/>
                <a:gd name="T7" fmla="*/ 10 h 342"/>
                <a:gd name="T8" fmla="*/ 0 w 176"/>
                <a:gd name="T9" fmla="*/ 1 h 342"/>
                <a:gd name="T10" fmla="*/ 0 w 176"/>
                <a:gd name="T11" fmla="*/ 1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2">
                  <a:moveTo>
                    <a:pt x="0" y="21"/>
                  </a:moveTo>
                  <a:lnTo>
                    <a:pt x="142" y="0"/>
                  </a:lnTo>
                  <a:lnTo>
                    <a:pt x="176" y="342"/>
                  </a:lnTo>
                  <a:lnTo>
                    <a:pt x="55" y="30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027" y="3033"/>
              <a:ext cx="119" cy="103"/>
            </a:xfrm>
            <a:custGeom>
              <a:avLst/>
              <a:gdLst>
                <a:gd name="T0" fmla="*/ 0 w 240"/>
                <a:gd name="T1" fmla="*/ 0 h 205"/>
                <a:gd name="T2" fmla="*/ 5 w 240"/>
                <a:gd name="T3" fmla="*/ 1 h 205"/>
                <a:gd name="T4" fmla="*/ 7 w 240"/>
                <a:gd name="T5" fmla="*/ 7 h 205"/>
                <a:gd name="T6" fmla="*/ 0 w 240"/>
                <a:gd name="T7" fmla="*/ 5 h 205"/>
                <a:gd name="T8" fmla="*/ 0 w 240"/>
                <a:gd name="T9" fmla="*/ 0 h 205"/>
                <a:gd name="T10" fmla="*/ 0 w 240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0" h="205">
                  <a:moveTo>
                    <a:pt x="7" y="0"/>
                  </a:moveTo>
                  <a:lnTo>
                    <a:pt x="187" y="14"/>
                  </a:lnTo>
                  <a:lnTo>
                    <a:pt x="240" y="205"/>
                  </a:lnTo>
                  <a:lnTo>
                    <a:pt x="0" y="13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3232" y="3113"/>
              <a:ext cx="174" cy="276"/>
            </a:xfrm>
            <a:custGeom>
              <a:avLst/>
              <a:gdLst>
                <a:gd name="T0" fmla="*/ 4 w 347"/>
                <a:gd name="T1" fmla="*/ 0 h 553"/>
                <a:gd name="T2" fmla="*/ 11 w 347"/>
                <a:gd name="T3" fmla="*/ 0 h 553"/>
                <a:gd name="T4" fmla="*/ 6 w 347"/>
                <a:gd name="T5" fmla="*/ 17 h 553"/>
                <a:gd name="T6" fmla="*/ 0 w 347"/>
                <a:gd name="T7" fmla="*/ 12 h 553"/>
                <a:gd name="T8" fmla="*/ 4 w 347"/>
                <a:gd name="T9" fmla="*/ 0 h 553"/>
                <a:gd name="T10" fmla="*/ 4 w 347"/>
                <a:gd name="T11" fmla="*/ 0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7" h="553">
                  <a:moveTo>
                    <a:pt x="117" y="23"/>
                  </a:moveTo>
                  <a:lnTo>
                    <a:pt x="347" y="0"/>
                  </a:lnTo>
                  <a:lnTo>
                    <a:pt x="192" y="553"/>
                  </a:lnTo>
                  <a:lnTo>
                    <a:pt x="0" y="407"/>
                  </a:lnTo>
                  <a:lnTo>
                    <a:pt x="117" y="23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3111" y="2744"/>
              <a:ext cx="486" cy="675"/>
            </a:xfrm>
            <a:custGeom>
              <a:avLst/>
              <a:gdLst>
                <a:gd name="T0" fmla="*/ 12 w 972"/>
                <a:gd name="T1" fmla="*/ 1 h 1351"/>
                <a:gd name="T2" fmla="*/ 0 w 972"/>
                <a:gd name="T3" fmla="*/ 18 h 1351"/>
                <a:gd name="T4" fmla="*/ 2 w 972"/>
                <a:gd name="T5" fmla="*/ 24 h 1351"/>
                <a:gd name="T6" fmla="*/ 17 w 972"/>
                <a:gd name="T7" fmla="*/ 22 h 1351"/>
                <a:gd name="T8" fmla="*/ 12 w 972"/>
                <a:gd name="T9" fmla="*/ 39 h 1351"/>
                <a:gd name="T10" fmla="*/ 13 w 972"/>
                <a:gd name="T11" fmla="*/ 42 h 1351"/>
                <a:gd name="T12" fmla="*/ 24 w 972"/>
                <a:gd name="T13" fmla="*/ 41 h 1351"/>
                <a:gd name="T14" fmla="*/ 24 w 972"/>
                <a:gd name="T15" fmla="*/ 38 h 1351"/>
                <a:gd name="T16" fmla="*/ 24 w 972"/>
                <a:gd name="T17" fmla="*/ 26 h 1351"/>
                <a:gd name="T18" fmla="*/ 26 w 972"/>
                <a:gd name="T19" fmla="*/ 19 h 1351"/>
                <a:gd name="T20" fmla="*/ 28 w 972"/>
                <a:gd name="T21" fmla="*/ 12 h 1351"/>
                <a:gd name="T22" fmla="*/ 31 w 972"/>
                <a:gd name="T23" fmla="*/ 5 h 1351"/>
                <a:gd name="T24" fmla="*/ 30 w 972"/>
                <a:gd name="T25" fmla="*/ 4 h 1351"/>
                <a:gd name="T26" fmla="*/ 23 w 972"/>
                <a:gd name="T27" fmla="*/ 6 h 1351"/>
                <a:gd name="T28" fmla="*/ 19 w 972"/>
                <a:gd name="T29" fmla="*/ 17 h 1351"/>
                <a:gd name="T30" fmla="*/ 9 w 972"/>
                <a:gd name="T31" fmla="*/ 17 h 1351"/>
                <a:gd name="T32" fmla="*/ 18 w 972"/>
                <a:gd name="T33" fmla="*/ 0 h 1351"/>
                <a:gd name="T34" fmla="*/ 16 w 972"/>
                <a:gd name="T35" fmla="*/ 0 h 1351"/>
                <a:gd name="T36" fmla="*/ 12 w 972"/>
                <a:gd name="T37" fmla="*/ 1 h 1351"/>
                <a:gd name="T38" fmla="*/ 12 w 972"/>
                <a:gd name="T39" fmla="*/ 1 h 13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2" h="1351">
                  <a:moveTo>
                    <a:pt x="362" y="57"/>
                  </a:moveTo>
                  <a:lnTo>
                    <a:pt x="0" y="592"/>
                  </a:lnTo>
                  <a:lnTo>
                    <a:pt x="57" y="789"/>
                  </a:lnTo>
                  <a:lnTo>
                    <a:pt x="538" y="722"/>
                  </a:lnTo>
                  <a:lnTo>
                    <a:pt x="366" y="1277"/>
                  </a:lnTo>
                  <a:lnTo>
                    <a:pt x="415" y="1351"/>
                  </a:lnTo>
                  <a:lnTo>
                    <a:pt x="738" y="1327"/>
                  </a:lnTo>
                  <a:lnTo>
                    <a:pt x="738" y="1217"/>
                  </a:lnTo>
                  <a:lnTo>
                    <a:pt x="765" y="843"/>
                  </a:lnTo>
                  <a:lnTo>
                    <a:pt x="807" y="608"/>
                  </a:lnTo>
                  <a:lnTo>
                    <a:pt x="865" y="412"/>
                  </a:lnTo>
                  <a:lnTo>
                    <a:pt x="972" y="160"/>
                  </a:lnTo>
                  <a:lnTo>
                    <a:pt x="958" y="134"/>
                  </a:lnTo>
                  <a:lnTo>
                    <a:pt x="724" y="200"/>
                  </a:lnTo>
                  <a:lnTo>
                    <a:pt x="580" y="557"/>
                  </a:lnTo>
                  <a:lnTo>
                    <a:pt x="272" y="551"/>
                  </a:lnTo>
                  <a:lnTo>
                    <a:pt x="563" y="25"/>
                  </a:lnTo>
                  <a:lnTo>
                    <a:pt x="504" y="0"/>
                  </a:lnTo>
                  <a:lnTo>
                    <a:pt x="362" y="57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409" y="2751"/>
              <a:ext cx="193" cy="96"/>
            </a:xfrm>
            <a:custGeom>
              <a:avLst/>
              <a:gdLst>
                <a:gd name="T0" fmla="*/ 4 w 386"/>
                <a:gd name="T1" fmla="*/ 6 h 191"/>
                <a:gd name="T2" fmla="*/ 13 w 386"/>
                <a:gd name="T3" fmla="*/ 5 h 191"/>
                <a:gd name="T4" fmla="*/ 7 w 386"/>
                <a:gd name="T5" fmla="*/ 0 h 191"/>
                <a:gd name="T6" fmla="*/ 0 w 386"/>
                <a:gd name="T7" fmla="*/ 3 h 191"/>
                <a:gd name="T8" fmla="*/ 4 w 386"/>
                <a:gd name="T9" fmla="*/ 6 h 191"/>
                <a:gd name="T10" fmla="*/ 4 w 386"/>
                <a:gd name="T11" fmla="*/ 6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" h="191">
                  <a:moveTo>
                    <a:pt x="128" y="191"/>
                  </a:moveTo>
                  <a:lnTo>
                    <a:pt x="386" y="150"/>
                  </a:lnTo>
                  <a:lnTo>
                    <a:pt x="207" y="0"/>
                  </a:lnTo>
                  <a:lnTo>
                    <a:pt x="0" y="95"/>
                  </a:lnTo>
                  <a:lnTo>
                    <a:pt x="128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168" y="2700"/>
              <a:ext cx="229" cy="86"/>
            </a:xfrm>
            <a:custGeom>
              <a:avLst/>
              <a:gdLst>
                <a:gd name="T0" fmla="*/ 4 w 460"/>
                <a:gd name="T1" fmla="*/ 4 h 171"/>
                <a:gd name="T2" fmla="*/ 7 w 460"/>
                <a:gd name="T3" fmla="*/ 6 h 171"/>
                <a:gd name="T4" fmla="*/ 14 w 460"/>
                <a:gd name="T5" fmla="*/ 4 h 171"/>
                <a:gd name="T6" fmla="*/ 9 w 460"/>
                <a:gd name="T7" fmla="*/ 0 h 171"/>
                <a:gd name="T8" fmla="*/ 0 w 460"/>
                <a:gd name="T9" fmla="*/ 1 h 171"/>
                <a:gd name="T10" fmla="*/ 4 w 460"/>
                <a:gd name="T11" fmla="*/ 4 h 171"/>
                <a:gd name="T12" fmla="*/ 4 w 460"/>
                <a:gd name="T13" fmla="*/ 4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0" h="171">
                  <a:moveTo>
                    <a:pt x="155" y="112"/>
                  </a:moveTo>
                  <a:lnTo>
                    <a:pt x="231" y="171"/>
                  </a:lnTo>
                  <a:lnTo>
                    <a:pt x="460" y="122"/>
                  </a:lnTo>
                  <a:lnTo>
                    <a:pt x="312" y="0"/>
                  </a:lnTo>
                  <a:lnTo>
                    <a:pt x="0" y="10"/>
                  </a:lnTo>
                  <a:lnTo>
                    <a:pt x="155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412" y="3717"/>
              <a:ext cx="116" cy="307"/>
            </a:xfrm>
            <a:custGeom>
              <a:avLst/>
              <a:gdLst>
                <a:gd name="T0" fmla="*/ 7 w 231"/>
                <a:gd name="T1" fmla="*/ 0 h 615"/>
                <a:gd name="T2" fmla="*/ 8 w 231"/>
                <a:gd name="T3" fmla="*/ 3 h 615"/>
                <a:gd name="T4" fmla="*/ 8 w 231"/>
                <a:gd name="T5" fmla="*/ 15 h 615"/>
                <a:gd name="T6" fmla="*/ 2 w 231"/>
                <a:gd name="T7" fmla="*/ 19 h 615"/>
                <a:gd name="T8" fmla="*/ 0 w 231"/>
                <a:gd name="T9" fmla="*/ 7 h 615"/>
                <a:gd name="T10" fmla="*/ 7 w 231"/>
                <a:gd name="T11" fmla="*/ 0 h 615"/>
                <a:gd name="T12" fmla="*/ 7 w 231"/>
                <a:gd name="T13" fmla="*/ 0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1" h="615">
                  <a:moveTo>
                    <a:pt x="198" y="0"/>
                  </a:moveTo>
                  <a:lnTo>
                    <a:pt x="231" y="127"/>
                  </a:lnTo>
                  <a:lnTo>
                    <a:pt x="231" y="481"/>
                  </a:lnTo>
                  <a:lnTo>
                    <a:pt x="60" y="615"/>
                  </a:lnTo>
                  <a:lnTo>
                    <a:pt x="0" y="22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3204" y="3870"/>
              <a:ext cx="248" cy="229"/>
            </a:xfrm>
            <a:custGeom>
              <a:avLst/>
              <a:gdLst>
                <a:gd name="T0" fmla="*/ 16 w 495"/>
                <a:gd name="T1" fmla="*/ 0 h 458"/>
                <a:gd name="T2" fmla="*/ 16 w 495"/>
                <a:gd name="T3" fmla="*/ 9 h 458"/>
                <a:gd name="T4" fmla="*/ 11 w 495"/>
                <a:gd name="T5" fmla="*/ 12 h 458"/>
                <a:gd name="T6" fmla="*/ 1 w 495"/>
                <a:gd name="T7" fmla="*/ 15 h 458"/>
                <a:gd name="T8" fmla="*/ 0 w 495"/>
                <a:gd name="T9" fmla="*/ 14 h 458"/>
                <a:gd name="T10" fmla="*/ 2 w 495"/>
                <a:gd name="T11" fmla="*/ 3 h 458"/>
                <a:gd name="T12" fmla="*/ 16 w 495"/>
                <a:gd name="T13" fmla="*/ 0 h 458"/>
                <a:gd name="T14" fmla="*/ 16 w 495"/>
                <a:gd name="T15" fmla="*/ 0 h 4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5" h="458">
                  <a:moveTo>
                    <a:pt x="483" y="0"/>
                  </a:moveTo>
                  <a:lnTo>
                    <a:pt x="495" y="288"/>
                  </a:lnTo>
                  <a:lnTo>
                    <a:pt x="333" y="368"/>
                  </a:lnTo>
                  <a:lnTo>
                    <a:pt x="32" y="458"/>
                  </a:lnTo>
                  <a:lnTo>
                    <a:pt x="0" y="421"/>
                  </a:lnTo>
                  <a:lnTo>
                    <a:pt x="49" y="7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084" y="3835"/>
              <a:ext cx="158" cy="257"/>
            </a:xfrm>
            <a:custGeom>
              <a:avLst/>
              <a:gdLst>
                <a:gd name="T0" fmla="*/ 9 w 317"/>
                <a:gd name="T1" fmla="*/ 6 h 516"/>
                <a:gd name="T2" fmla="*/ 8 w 317"/>
                <a:gd name="T3" fmla="*/ 16 h 516"/>
                <a:gd name="T4" fmla="*/ 0 w 317"/>
                <a:gd name="T5" fmla="*/ 9 h 516"/>
                <a:gd name="T6" fmla="*/ 1 w 317"/>
                <a:gd name="T7" fmla="*/ 0 h 516"/>
                <a:gd name="T8" fmla="*/ 3 w 317"/>
                <a:gd name="T9" fmla="*/ 0 h 516"/>
                <a:gd name="T10" fmla="*/ 9 w 317"/>
                <a:gd name="T11" fmla="*/ 6 h 516"/>
                <a:gd name="T12" fmla="*/ 9 w 317"/>
                <a:gd name="T13" fmla="*/ 6 h 5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7" h="516">
                  <a:moveTo>
                    <a:pt x="317" y="214"/>
                  </a:moveTo>
                  <a:lnTo>
                    <a:pt x="269" y="516"/>
                  </a:lnTo>
                  <a:lnTo>
                    <a:pt x="0" y="316"/>
                  </a:lnTo>
                  <a:lnTo>
                    <a:pt x="61" y="0"/>
                  </a:lnTo>
                  <a:lnTo>
                    <a:pt x="117" y="9"/>
                  </a:lnTo>
                  <a:lnTo>
                    <a:pt x="317" y="214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09" y="3359"/>
              <a:ext cx="195" cy="159"/>
            </a:xfrm>
            <a:custGeom>
              <a:avLst/>
              <a:gdLst>
                <a:gd name="T0" fmla="*/ 0 w 391"/>
                <a:gd name="T1" fmla="*/ 1 h 318"/>
                <a:gd name="T2" fmla="*/ 5 w 391"/>
                <a:gd name="T3" fmla="*/ 0 h 318"/>
                <a:gd name="T4" fmla="*/ 12 w 391"/>
                <a:gd name="T5" fmla="*/ 2 h 318"/>
                <a:gd name="T6" fmla="*/ 7 w 391"/>
                <a:gd name="T7" fmla="*/ 10 h 318"/>
                <a:gd name="T8" fmla="*/ 5 w 391"/>
                <a:gd name="T9" fmla="*/ 8 h 318"/>
                <a:gd name="T10" fmla="*/ 0 w 391"/>
                <a:gd name="T11" fmla="*/ 8 h 318"/>
                <a:gd name="T12" fmla="*/ 0 w 391"/>
                <a:gd name="T13" fmla="*/ 1 h 318"/>
                <a:gd name="T14" fmla="*/ 0 w 391"/>
                <a:gd name="T15" fmla="*/ 1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" h="318">
                  <a:moveTo>
                    <a:pt x="0" y="15"/>
                  </a:moveTo>
                  <a:lnTo>
                    <a:pt x="188" y="0"/>
                  </a:lnTo>
                  <a:lnTo>
                    <a:pt x="391" y="45"/>
                  </a:lnTo>
                  <a:lnTo>
                    <a:pt x="239" y="318"/>
                  </a:lnTo>
                  <a:lnTo>
                    <a:pt x="162" y="225"/>
                  </a:lnTo>
                  <a:lnTo>
                    <a:pt x="16" y="2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272" y="3384"/>
              <a:ext cx="104" cy="204"/>
            </a:xfrm>
            <a:custGeom>
              <a:avLst/>
              <a:gdLst>
                <a:gd name="T0" fmla="*/ 6 w 210"/>
                <a:gd name="T1" fmla="*/ 12 h 410"/>
                <a:gd name="T2" fmla="*/ 6 w 210"/>
                <a:gd name="T3" fmla="*/ 12 h 410"/>
                <a:gd name="T4" fmla="*/ 0 w 210"/>
                <a:gd name="T5" fmla="*/ 11 h 410"/>
                <a:gd name="T6" fmla="*/ 2 w 210"/>
                <a:gd name="T7" fmla="*/ 4 h 410"/>
                <a:gd name="T8" fmla="*/ 2 w 210"/>
                <a:gd name="T9" fmla="*/ 0 h 410"/>
                <a:gd name="T10" fmla="*/ 4 w 210"/>
                <a:gd name="T11" fmla="*/ 2 h 410"/>
                <a:gd name="T12" fmla="*/ 6 w 210"/>
                <a:gd name="T13" fmla="*/ 6 h 410"/>
                <a:gd name="T14" fmla="*/ 5 w 210"/>
                <a:gd name="T15" fmla="*/ 11 h 410"/>
                <a:gd name="T16" fmla="*/ 6 w 210"/>
                <a:gd name="T17" fmla="*/ 12 h 410"/>
                <a:gd name="T18" fmla="*/ 6 w 210"/>
                <a:gd name="T19" fmla="*/ 12 h 4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410">
                  <a:moveTo>
                    <a:pt x="210" y="390"/>
                  </a:moveTo>
                  <a:lnTo>
                    <a:pt x="199" y="410"/>
                  </a:lnTo>
                  <a:lnTo>
                    <a:pt x="0" y="384"/>
                  </a:lnTo>
                  <a:lnTo>
                    <a:pt x="80" y="145"/>
                  </a:lnTo>
                  <a:lnTo>
                    <a:pt x="94" y="0"/>
                  </a:lnTo>
                  <a:lnTo>
                    <a:pt x="159" y="83"/>
                  </a:lnTo>
                  <a:lnTo>
                    <a:pt x="206" y="224"/>
                  </a:lnTo>
                  <a:lnTo>
                    <a:pt x="187" y="364"/>
                  </a:lnTo>
                  <a:lnTo>
                    <a:pt x="210" y="3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199" y="3597"/>
              <a:ext cx="166" cy="197"/>
            </a:xfrm>
            <a:custGeom>
              <a:avLst/>
              <a:gdLst>
                <a:gd name="T0" fmla="*/ 0 w 331"/>
                <a:gd name="T1" fmla="*/ 0 h 393"/>
                <a:gd name="T2" fmla="*/ 8 w 331"/>
                <a:gd name="T3" fmla="*/ 2 h 393"/>
                <a:gd name="T4" fmla="*/ 11 w 331"/>
                <a:gd name="T5" fmla="*/ 6 h 393"/>
                <a:gd name="T6" fmla="*/ 4 w 331"/>
                <a:gd name="T7" fmla="*/ 13 h 393"/>
                <a:gd name="T8" fmla="*/ 3 w 331"/>
                <a:gd name="T9" fmla="*/ 10 h 393"/>
                <a:gd name="T10" fmla="*/ 0 w 331"/>
                <a:gd name="T11" fmla="*/ 9 h 393"/>
                <a:gd name="T12" fmla="*/ 0 w 331"/>
                <a:gd name="T13" fmla="*/ 0 h 393"/>
                <a:gd name="T14" fmla="*/ 0 w 331"/>
                <a:gd name="T15" fmla="*/ 0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1" h="393">
                  <a:moveTo>
                    <a:pt x="0" y="0"/>
                  </a:moveTo>
                  <a:lnTo>
                    <a:pt x="234" y="48"/>
                  </a:lnTo>
                  <a:lnTo>
                    <a:pt x="331" y="177"/>
                  </a:lnTo>
                  <a:lnTo>
                    <a:pt x="124" y="393"/>
                  </a:lnTo>
                  <a:lnTo>
                    <a:pt x="88" y="304"/>
                  </a:lnTo>
                  <a:lnTo>
                    <a:pt x="0" y="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044" y="3616"/>
              <a:ext cx="186" cy="158"/>
            </a:xfrm>
            <a:custGeom>
              <a:avLst/>
              <a:gdLst>
                <a:gd name="T0" fmla="*/ 2 w 371"/>
                <a:gd name="T1" fmla="*/ 1 h 315"/>
                <a:gd name="T2" fmla="*/ 12 w 371"/>
                <a:gd name="T3" fmla="*/ 0 h 315"/>
                <a:gd name="T4" fmla="*/ 11 w 371"/>
                <a:gd name="T5" fmla="*/ 8 h 315"/>
                <a:gd name="T6" fmla="*/ 9 w 371"/>
                <a:gd name="T7" fmla="*/ 7 h 315"/>
                <a:gd name="T8" fmla="*/ 2 w 371"/>
                <a:gd name="T9" fmla="*/ 10 h 315"/>
                <a:gd name="T10" fmla="*/ 0 w 371"/>
                <a:gd name="T11" fmla="*/ 9 h 315"/>
                <a:gd name="T12" fmla="*/ 2 w 371"/>
                <a:gd name="T13" fmla="*/ 1 h 315"/>
                <a:gd name="T14" fmla="*/ 2 w 371"/>
                <a:gd name="T15" fmla="*/ 1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1" h="315">
                  <a:moveTo>
                    <a:pt x="38" y="2"/>
                  </a:moveTo>
                  <a:lnTo>
                    <a:pt x="371" y="0"/>
                  </a:lnTo>
                  <a:lnTo>
                    <a:pt x="352" y="241"/>
                  </a:lnTo>
                  <a:lnTo>
                    <a:pt x="269" y="224"/>
                  </a:lnTo>
                  <a:lnTo>
                    <a:pt x="34" y="315"/>
                  </a:lnTo>
                  <a:lnTo>
                    <a:pt x="0" y="273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2994" y="3532"/>
              <a:ext cx="90" cy="235"/>
            </a:xfrm>
            <a:custGeom>
              <a:avLst/>
              <a:gdLst>
                <a:gd name="T0" fmla="*/ 6 w 180"/>
                <a:gd name="T1" fmla="*/ 7 h 469"/>
                <a:gd name="T2" fmla="*/ 5 w 180"/>
                <a:gd name="T3" fmla="*/ 15 h 469"/>
                <a:gd name="T4" fmla="*/ 0 w 180"/>
                <a:gd name="T5" fmla="*/ 10 h 469"/>
                <a:gd name="T6" fmla="*/ 2 w 180"/>
                <a:gd name="T7" fmla="*/ 0 h 469"/>
                <a:gd name="T8" fmla="*/ 2 w 180"/>
                <a:gd name="T9" fmla="*/ 0 h 469"/>
                <a:gd name="T10" fmla="*/ 6 w 180"/>
                <a:gd name="T11" fmla="*/ 7 h 469"/>
                <a:gd name="T12" fmla="*/ 6 w 180"/>
                <a:gd name="T13" fmla="*/ 7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" h="469">
                  <a:moveTo>
                    <a:pt x="180" y="201"/>
                  </a:moveTo>
                  <a:lnTo>
                    <a:pt x="139" y="469"/>
                  </a:lnTo>
                  <a:lnTo>
                    <a:pt x="0" y="307"/>
                  </a:lnTo>
                  <a:lnTo>
                    <a:pt x="33" y="0"/>
                  </a:lnTo>
                  <a:lnTo>
                    <a:pt x="63" y="0"/>
                  </a:lnTo>
                  <a:lnTo>
                    <a:pt x="180" y="201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2977" y="3284"/>
              <a:ext cx="540" cy="667"/>
            </a:xfrm>
            <a:custGeom>
              <a:avLst/>
              <a:gdLst>
                <a:gd name="T0" fmla="*/ 2 w 1079"/>
                <a:gd name="T1" fmla="*/ 6 h 1335"/>
                <a:gd name="T2" fmla="*/ 3 w 1079"/>
                <a:gd name="T3" fmla="*/ 5 h 1335"/>
                <a:gd name="T4" fmla="*/ 4 w 1079"/>
                <a:gd name="T5" fmla="*/ 5 h 1335"/>
                <a:gd name="T6" fmla="*/ 5 w 1079"/>
                <a:gd name="T7" fmla="*/ 5 h 1335"/>
                <a:gd name="T8" fmla="*/ 7 w 1079"/>
                <a:gd name="T9" fmla="*/ 5 h 1335"/>
                <a:gd name="T10" fmla="*/ 9 w 1079"/>
                <a:gd name="T11" fmla="*/ 5 h 1335"/>
                <a:gd name="T12" fmla="*/ 10 w 1079"/>
                <a:gd name="T13" fmla="*/ 6 h 1335"/>
                <a:gd name="T14" fmla="*/ 12 w 1079"/>
                <a:gd name="T15" fmla="*/ 6 h 1335"/>
                <a:gd name="T16" fmla="*/ 13 w 1079"/>
                <a:gd name="T17" fmla="*/ 13 h 1335"/>
                <a:gd name="T18" fmla="*/ 3 w 1079"/>
                <a:gd name="T19" fmla="*/ 15 h 1335"/>
                <a:gd name="T20" fmla="*/ 7 w 1079"/>
                <a:gd name="T21" fmla="*/ 22 h 1335"/>
                <a:gd name="T22" fmla="*/ 8 w 1079"/>
                <a:gd name="T23" fmla="*/ 21 h 1335"/>
                <a:gd name="T24" fmla="*/ 10 w 1079"/>
                <a:gd name="T25" fmla="*/ 21 h 1335"/>
                <a:gd name="T26" fmla="*/ 13 w 1079"/>
                <a:gd name="T27" fmla="*/ 21 h 1335"/>
                <a:gd name="T28" fmla="*/ 16 w 1079"/>
                <a:gd name="T29" fmla="*/ 21 h 1335"/>
                <a:gd name="T30" fmla="*/ 18 w 1079"/>
                <a:gd name="T31" fmla="*/ 21 h 1335"/>
                <a:gd name="T32" fmla="*/ 21 w 1079"/>
                <a:gd name="T33" fmla="*/ 22 h 1335"/>
                <a:gd name="T34" fmla="*/ 22 w 1079"/>
                <a:gd name="T35" fmla="*/ 23 h 1335"/>
                <a:gd name="T36" fmla="*/ 23 w 1079"/>
                <a:gd name="T37" fmla="*/ 31 h 1335"/>
                <a:gd name="T38" fmla="*/ 9 w 1079"/>
                <a:gd name="T39" fmla="*/ 34 h 1335"/>
                <a:gd name="T40" fmla="*/ 17 w 1079"/>
                <a:gd name="T41" fmla="*/ 41 h 1335"/>
                <a:gd name="T42" fmla="*/ 19 w 1079"/>
                <a:gd name="T43" fmla="*/ 41 h 1335"/>
                <a:gd name="T44" fmla="*/ 21 w 1079"/>
                <a:gd name="T45" fmla="*/ 41 h 1335"/>
                <a:gd name="T46" fmla="*/ 24 w 1079"/>
                <a:gd name="T47" fmla="*/ 40 h 1335"/>
                <a:gd name="T48" fmla="*/ 28 w 1079"/>
                <a:gd name="T49" fmla="*/ 39 h 1335"/>
                <a:gd name="T50" fmla="*/ 31 w 1079"/>
                <a:gd name="T51" fmla="*/ 37 h 1335"/>
                <a:gd name="T52" fmla="*/ 33 w 1079"/>
                <a:gd name="T53" fmla="*/ 34 h 1335"/>
                <a:gd name="T54" fmla="*/ 34 w 1079"/>
                <a:gd name="T55" fmla="*/ 31 h 1335"/>
                <a:gd name="T56" fmla="*/ 34 w 1079"/>
                <a:gd name="T57" fmla="*/ 26 h 1335"/>
                <a:gd name="T58" fmla="*/ 26 w 1079"/>
                <a:gd name="T59" fmla="*/ 18 h 1335"/>
                <a:gd name="T60" fmla="*/ 24 w 1079"/>
                <a:gd name="T61" fmla="*/ 18 h 1335"/>
                <a:gd name="T62" fmla="*/ 24 w 1079"/>
                <a:gd name="T63" fmla="*/ 18 h 1335"/>
                <a:gd name="T64" fmla="*/ 23 w 1079"/>
                <a:gd name="T65" fmla="*/ 18 h 1335"/>
                <a:gd name="T66" fmla="*/ 23 w 1079"/>
                <a:gd name="T67" fmla="*/ 17 h 1335"/>
                <a:gd name="T68" fmla="*/ 22 w 1079"/>
                <a:gd name="T69" fmla="*/ 17 h 1335"/>
                <a:gd name="T70" fmla="*/ 22 w 1079"/>
                <a:gd name="T71" fmla="*/ 17 h 1335"/>
                <a:gd name="T72" fmla="*/ 21 w 1079"/>
                <a:gd name="T73" fmla="*/ 17 h 1335"/>
                <a:gd name="T74" fmla="*/ 21 w 1079"/>
                <a:gd name="T75" fmla="*/ 17 h 1335"/>
                <a:gd name="T76" fmla="*/ 21 w 1079"/>
                <a:gd name="T77" fmla="*/ 17 h 1335"/>
                <a:gd name="T78" fmla="*/ 22 w 1079"/>
                <a:gd name="T79" fmla="*/ 16 h 1335"/>
                <a:gd name="T80" fmla="*/ 22 w 1079"/>
                <a:gd name="T81" fmla="*/ 16 h 1335"/>
                <a:gd name="T82" fmla="*/ 23 w 1079"/>
                <a:gd name="T83" fmla="*/ 14 h 1335"/>
                <a:gd name="T84" fmla="*/ 24 w 1079"/>
                <a:gd name="T85" fmla="*/ 13 h 1335"/>
                <a:gd name="T86" fmla="*/ 24 w 1079"/>
                <a:gd name="T87" fmla="*/ 11 h 1335"/>
                <a:gd name="T88" fmla="*/ 23 w 1079"/>
                <a:gd name="T89" fmla="*/ 9 h 1335"/>
                <a:gd name="T90" fmla="*/ 22 w 1079"/>
                <a:gd name="T91" fmla="*/ 6 h 1335"/>
                <a:gd name="T92" fmla="*/ 11 w 1079"/>
                <a:gd name="T93" fmla="*/ 0 h 1335"/>
                <a:gd name="T94" fmla="*/ 2 w 1079"/>
                <a:gd name="T95" fmla="*/ 6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1335">
                  <a:moveTo>
                    <a:pt x="63" y="194"/>
                  </a:moveTo>
                  <a:lnTo>
                    <a:pt x="64" y="193"/>
                  </a:lnTo>
                  <a:lnTo>
                    <a:pt x="71" y="191"/>
                  </a:lnTo>
                  <a:lnTo>
                    <a:pt x="82" y="190"/>
                  </a:lnTo>
                  <a:lnTo>
                    <a:pt x="97" y="189"/>
                  </a:lnTo>
                  <a:lnTo>
                    <a:pt x="113" y="186"/>
                  </a:lnTo>
                  <a:lnTo>
                    <a:pt x="133" y="185"/>
                  </a:lnTo>
                  <a:lnTo>
                    <a:pt x="157" y="185"/>
                  </a:lnTo>
                  <a:lnTo>
                    <a:pt x="182" y="185"/>
                  </a:lnTo>
                  <a:lnTo>
                    <a:pt x="207" y="184"/>
                  </a:lnTo>
                  <a:lnTo>
                    <a:pt x="234" y="185"/>
                  </a:lnTo>
                  <a:lnTo>
                    <a:pt x="261" y="186"/>
                  </a:lnTo>
                  <a:lnTo>
                    <a:pt x="290" y="191"/>
                  </a:lnTo>
                  <a:lnTo>
                    <a:pt x="317" y="195"/>
                  </a:lnTo>
                  <a:lnTo>
                    <a:pt x="343" y="203"/>
                  </a:lnTo>
                  <a:lnTo>
                    <a:pt x="367" y="211"/>
                  </a:lnTo>
                  <a:lnTo>
                    <a:pt x="392" y="225"/>
                  </a:lnTo>
                  <a:lnTo>
                    <a:pt x="400" y="420"/>
                  </a:lnTo>
                  <a:lnTo>
                    <a:pt x="276" y="477"/>
                  </a:lnTo>
                  <a:lnTo>
                    <a:pt x="74" y="486"/>
                  </a:lnTo>
                  <a:lnTo>
                    <a:pt x="214" y="708"/>
                  </a:lnTo>
                  <a:lnTo>
                    <a:pt x="218" y="706"/>
                  </a:lnTo>
                  <a:lnTo>
                    <a:pt x="233" y="703"/>
                  </a:lnTo>
                  <a:lnTo>
                    <a:pt x="253" y="698"/>
                  </a:lnTo>
                  <a:lnTo>
                    <a:pt x="283" y="694"/>
                  </a:lnTo>
                  <a:lnTo>
                    <a:pt x="316" y="689"/>
                  </a:lnTo>
                  <a:lnTo>
                    <a:pt x="354" y="684"/>
                  </a:lnTo>
                  <a:lnTo>
                    <a:pt x="395" y="681"/>
                  </a:lnTo>
                  <a:lnTo>
                    <a:pt x="440" y="681"/>
                  </a:lnTo>
                  <a:lnTo>
                    <a:pt x="483" y="681"/>
                  </a:lnTo>
                  <a:lnTo>
                    <a:pt x="527" y="684"/>
                  </a:lnTo>
                  <a:lnTo>
                    <a:pt x="569" y="690"/>
                  </a:lnTo>
                  <a:lnTo>
                    <a:pt x="610" y="703"/>
                  </a:lnTo>
                  <a:lnTo>
                    <a:pt x="644" y="717"/>
                  </a:lnTo>
                  <a:lnTo>
                    <a:pt x="676" y="739"/>
                  </a:lnTo>
                  <a:lnTo>
                    <a:pt x="699" y="766"/>
                  </a:lnTo>
                  <a:lnTo>
                    <a:pt x="718" y="799"/>
                  </a:lnTo>
                  <a:lnTo>
                    <a:pt x="713" y="1002"/>
                  </a:lnTo>
                  <a:lnTo>
                    <a:pt x="544" y="1114"/>
                  </a:lnTo>
                  <a:lnTo>
                    <a:pt x="272" y="1111"/>
                  </a:lnTo>
                  <a:lnTo>
                    <a:pt x="529" y="1335"/>
                  </a:lnTo>
                  <a:lnTo>
                    <a:pt x="535" y="1335"/>
                  </a:lnTo>
                  <a:lnTo>
                    <a:pt x="552" y="1333"/>
                  </a:lnTo>
                  <a:lnTo>
                    <a:pt x="580" y="1328"/>
                  </a:lnTo>
                  <a:lnTo>
                    <a:pt x="618" y="1326"/>
                  </a:lnTo>
                  <a:lnTo>
                    <a:pt x="660" y="1318"/>
                  </a:lnTo>
                  <a:lnTo>
                    <a:pt x="709" y="1308"/>
                  </a:lnTo>
                  <a:lnTo>
                    <a:pt x="761" y="1294"/>
                  </a:lnTo>
                  <a:lnTo>
                    <a:pt x="814" y="1277"/>
                  </a:lnTo>
                  <a:lnTo>
                    <a:pt x="865" y="1256"/>
                  </a:lnTo>
                  <a:lnTo>
                    <a:pt x="916" y="1229"/>
                  </a:lnTo>
                  <a:lnTo>
                    <a:pt x="962" y="1197"/>
                  </a:lnTo>
                  <a:lnTo>
                    <a:pt x="1004" y="1160"/>
                  </a:lnTo>
                  <a:lnTo>
                    <a:pt x="1037" y="1115"/>
                  </a:lnTo>
                  <a:lnTo>
                    <a:pt x="1063" y="1064"/>
                  </a:lnTo>
                  <a:lnTo>
                    <a:pt x="1078" y="1007"/>
                  </a:lnTo>
                  <a:lnTo>
                    <a:pt x="1079" y="942"/>
                  </a:lnTo>
                  <a:lnTo>
                    <a:pt x="1064" y="835"/>
                  </a:lnTo>
                  <a:lnTo>
                    <a:pt x="974" y="680"/>
                  </a:lnTo>
                  <a:lnTo>
                    <a:pt x="823" y="590"/>
                  </a:lnTo>
                  <a:lnTo>
                    <a:pt x="758" y="583"/>
                  </a:lnTo>
                  <a:lnTo>
                    <a:pt x="754" y="582"/>
                  </a:lnTo>
                  <a:lnTo>
                    <a:pt x="748" y="581"/>
                  </a:lnTo>
                  <a:lnTo>
                    <a:pt x="744" y="578"/>
                  </a:lnTo>
                  <a:lnTo>
                    <a:pt x="739" y="577"/>
                  </a:lnTo>
                  <a:lnTo>
                    <a:pt x="732" y="577"/>
                  </a:lnTo>
                  <a:lnTo>
                    <a:pt x="727" y="576"/>
                  </a:lnTo>
                  <a:lnTo>
                    <a:pt x="718" y="573"/>
                  </a:lnTo>
                  <a:lnTo>
                    <a:pt x="712" y="570"/>
                  </a:lnTo>
                  <a:lnTo>
                    <a:pt x="702" y="569"/>
                  </a:lnTo>
                  <a:lnTo>
                    <a:pt x="694" y="568"/>
                  </a:lnTo>
                  <a:lnTo>
                    <a:pt x="683" y="565"/>
                  </a:lnTo>
                  <a:lnTo>
                    <a:pt x="674" y="564"/>
                  </a:lnTo>
                  <a:lnTo>
                    <a:pt x="661" y="563"/>
                  </a:lnTo>
                  <a:lnTo>
                    <a:pt x="652" y="563"/>
                  </a:lnTo>
                  <a:lnTo>
                    <a:pt x="652" y="560"/>
                  </a:lnTo>
                  <a:lnTo>
                    <a:pt x="655" y="558"/>
                  </a:lnTo>
                  <a:lnTo>
                    <a:pt x="661" y="553"/>
                  </a:lnTo>
                  <a:lnTo>
                    <a:pt x="671" y="546"/>
                  </a:lnTo>
                  <a:lnTo>
                    <a:pt x="680" y="537"/>
                  </a:lnTo>
                  <a:lnTo>
                    <a:pt x="691" y="526"/>
                  </a:lnTo>
                  <a:lnTo>
                    <a:pt x="704" y="512"/>
                  </a:lnTo>
                  <a:lnTo>
                    <a:pt x="716" y="496"/>
                  </a:lnTo>
                  <a:lnTo>
                    <a:pt x="725" y="477"/>
                  </a:lnTo>
                  <a:lnTo>
                    <a:pt x="732" y="454"/>
                  </a:lnTo>
                  <a:lnTo>
                    <a:pt x="738" y="430"/>
                  </a:lnTo>
                  <a:lnTo>
                    <a:pt x="740" y="405"/>
                  </a:lnTo>
                  <a:lnTo>
                    <a:pt x="739" y="373"/>
                  </a:lnTo>
                  <a:lnTo>
                    <a:pt x="735" y="340"/>
                  </a:lnTo>
                  <a:lnTo>
                    <a:pt x="725" y="304"/>
                  </a:lnTo>
                  <a:lnTo>
                    <a:pt x="712" y="264"/>
                  </a:lnTo>
                  <a:lnTo>
                    <a:pt x="689" y="203"/>
                  </a:lnTo>
                  <a:lnTo>
                    <a:pt x="504" y="64"/>
                  </a:lnTo>
                  <a:lnTo>
                    <a:pt x="335" y="0"/>
                  </a:lnTo>
                  <a:lnTo>
                    <a:pt x="0" y="21"/>
                  </a:lnTo>
                  <a:lnTo>
                    <a:pt x="63" y="194"/>
                  </a:lnTo>
                  <a:close/>
                </a:path>
              </a:pathLst>
            </a:custGeom>
            <a:solidFill>
              <a:srgbClr val="EA6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2470" y="2805"/>
              <a:ext cx="597" cy="150"/>
            </a:xfrm>
            <a:custGeom>
              <a:avLst/>
              <a:gdLst>
                <a:gd name="T0" fmla="*/ 0 w 1195"/>
                <a:gd name="T1" fmla="*/ 4 h 300"/>
                <a:gd name="T2" fmla="*/ 13 w 1195"/>
                <a:gd name="T3" fmla="*/ 3 h 300"/>
                <a:gd name="T4" fmla="*/ 31 w 1195"/>
                <a:gd name="T5" fmla="*/ 0 h 300"/>
                <a:gd name="T6" fmla="*/ 37 w 1195"/>
                <a:gd name="T7" fmla="*/ 5 h 300"/>
                <a:gd name="T8" fmla="*/ 37 w 1195"/>
                <a:gd name="T9" fmla="*/ 6 h 300"/>
                <a:gd name="T10" fmla="*/ 0 w 1195"/>
                <a:gd name="T11" fmla="*/ 10 h 300"/>
                <a:gd name="T12" fmla="*/ 0 w 1195"/>
                <a:gd name="T13" fmla="*/ 4 h 300"/>
                <a:gd name="T14" fmla="*/ 0 w 1195"/>
                <a:gd name="T15" fmla="*/ 4 h 3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5" h="300">
                  <a:moveTo>
                    <a:pt x="31" y="107"/>
                  </a:moveTo>
                  <a:lnTo>
                    <a:pt x="416" y="83"/>
                  </a:lnTo>
                  <a:lnTo>
                    <a:pt x="1016" y="0"/>
                  </a:lnTo>
                  <a:lnTo>
                    <a:pt x="1195" y="129"/>
                  </a:lnTo>
                  <a:lnTo>
                    <a:pt x="1191" y="170"/>
                  </a:lnTo>
                  <a:lnTo>
                    <a:pt x="0" y="300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FF0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2638" y="2726"/>
              <a:ext cx="141" cy="206"/>
            </a:xfrm>
            <a:custGeom>
              <a:avLst/>
              <a:gdLst>
                <a:gd name="T0" fmla="*/ 0 w 281"/>
                <a:gd name="T1" fmla="*/ 0 h 412"/>
                <a:gd name="T2" fmla="*/ 3 w 281"/>
                <a:gd name="T3" fmla="*/ 9 h 412"/>
                <a:gd name="T4" fmla="*/ 9 w 281"/>
                <a:gd name="T5" fmla="*/ 13 h 412"/>
                <a:gd name="T6" fmla="*/ 6 w 281"/>
                <a:gd name="T7" fmla="*/ 1 h 412"/>
                <a:gd name="T8" fmla="*/ 0 w 281"/>
                <a:gd name="T9" fmla="*/ 0 h 412"/>
                <a:gd name="T10" fmla="*/ 0 w 281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412">
                  <a:moveTo>
                    <a:pt x="0" y="0"/>
                  </a:moveTo>
                  <a:lnTo>
                    <a:pt x="72" y="262"/>
                  </a:lnTo>
                  <a:lnTo>
                    <a:pt x="281" y="412"/>
                  </a:lnTo>
                  <a:lnTo>
                    <a:pt x="18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2612" y="2743"/>
              <a:ext cx="253" cy="260"/>
            </a:xfrm>
            <a:custGeom>
              <a:avLst/>
              <a:gdLst>
                <a:gd name="T0" fmla="*/ 0 w 507"/>
                <a:gd name="T1" fmla="*/ 11 h 522"/>
                <a:gd name="T2" fmla="*/ 8 w 507"/>
                <a:gd name="T3" fmla="*/ 10 h 522"/>
                <a:gd name="T4" fmla="*/ 7 w 507"/>
                <a:gd name="T5" fmla="*/ 1 h 522"/>
                <a:gd name="T6" fmla="*/ 12 w 507"/>
                <a:gd name="T7" fmla="*/ 0 h 522"/>
                <a:gd name="T8" fmla="*/ 15 w 507"/>
                <a:gd name="T9" fmla="*/ 14 h 522"/>
                <a:gd name="T10" fmla="*/ 1 w 507"/>
                <a:gd name="T11" fmla="*/ 16 h 522"/>
                <a:gd name="T12" fmla="*/ 0 w 507"/>
                <a:gd name="T13" fmla="*/ 11 h 522"/>
                <a:gd name="T14" fmla="*/ 0 w 507"/>
                <a:gd name="T15" fmla="*/ 11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22">
                  <a:moveTo>
                    <a:pt x="0" y="375"/>
                  </a:moveTo>
                  <a:lnTo>
                    <a:pt x="285" y="343"/>
                  </a:lnTo>
                  <a:lnTo>
                    <a:pt x="236" y="56"/>
                  </a:lnTo>
                  <a:lnTo>
                    <a:pt x="394" y="0"/>
                  </a:lnTo>
                  <a:lnTo>
                    <a:pt x="507" y="449"/>
                  </a:lnTo>
                  <a:lnTo>
                    <a:pt x="40" y="522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63" y="2877"/>
              <a:ext cx="304" cy="372"/>
            </a:xfrm>
            <a:custGeom>
              <a:avLst/>
              <a:gdLst>
                <a:gd name="T0" fmla="*/ 0 w 608"/>
                <a:gd name="T1" fmla="*/ 9 h 744"/>
                <a:gd name="T2" fmla="*/ 2 w 608"/>
                <a:gd name="T3" fmla="*/ 21 h 744"/>
                <a:gd name="T4" fmla="*/ 10 w 608"/>
                <a:gd name="T5" fmla="*/ 24 h 744"/>
                <a:gd name="T6" fmla="*/ 9 w 608"/>
                <a:gd name="T7" fmla="*/ 7 h 744"/>
                <a:gd name="T8" fmla="*/ 19 w 608"/>
                <a:gd name="T9" fmla="*/ 5 h 744"/>
                <a:gd name="T10" fmla="*/ 19 w 608"/>
                <a:gd name="T11" fmla="*/ 0 h 744"/>
                <a:gd name="T12" fmla="*/ 6 w 608"/>
                <a:gd name="T13" fmla="*/ 2 h 744"/>
                <a:gd name="T14" fmla="*/ 5 w 608"/>
                <a:gd name="T15" fmla="*/ 8 h 744"/>
                <a:gd name="T16" fmla="*/ 0 w 608"/>
                <a:gd name="T17" fmla="*/ 9 h 744"/>
                <a:gd name="T18" fmla="*/ 0 w 608"/>
                <a:gd name="T19" fmla="*/ 9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8" h="744">
                  <a:moveTo>
                    <a:pt x="0" y="285"/>
                  </a:moveTo>
                  <a:lnTo>
                    <a:pt x="42" y="664"/>
                  </a:lnTo>
                  <a:lnTo>
                    <a:pt x="297" y="744"/>
                  </a:lnTo>
                  <a:lnTo>
                    <a:pt x="273" y="221"/>
                  </a:lnTo>
                  <a:lnTo>
                    <a:pt x="608" y="152"/>
                  </a:lnTo>
                  <a:lnTo>
                    <a:pt x="604" y="0"/>
                  </a:lnTo>
                  <a:lnTo>
                    <a:pt x="168" y="54"/>
                  </a:lnTo>
                  <a:lnTo>
                    <a:pt x="155" y="23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640" y="2729"/>
              <a:ext cx="425" cy="543"/>
            </a:xfrm>
            <a:custGeom>
              <a:avLst/>
              <a:gdLst>
                <a:gd name="T0" fmla="*/ 10 w 849"/>
                <a:gd name="T1" fmla="*/ 2 h 1086"/>
                <a:gd name="T2" fmla="*/ 12 w 849"/>
                <a:gd name="T3" fmla="*/ 15 h 1086"/>
                <a:gd name="T4" fmla="*/ 0 w 849"/>
                <a:gd name="T5" fmla="*/ 16 h 1086"/>
                <a:gd name="T6" fmla="*/ 2 w 849"/>
                <a:gd name="T7" fmla="*/ 20 h 1086"/>
                <a:gd name="T8" fmla="*/ 13 w 849"/>
                <a:gd name="T9" fmla="*/ 19 h 1086"/>
                <a:gd name="T10" fmla="*/ 15 w 849"/>
                <a:gd name="T11" fmla="*/ 33 h 1086"/>
                <a:gd name="T12" fmla="*/ 20 w 849"/>
                <a:gd name="T13" fmla="*/ 34 h 1086"/>
                <a:gd name="T14" fmla="*/ 18 w 849"/>
                <a:gd name="T15" fmla="*/ 18 h 1086"/>
                <a:gd name="T16" fmla="*/ 27 w 849"/>
                <a:gd name="T17" fmla="*/ 16 h 1086"/>
                <a:gd name="T18" fmla="*/ 27 w 849"/>
                <a:gd name="T19" fmla="*/ 12 h 1086"/>
                <a:gd name="T20" fmla="*/ 17 w 849"/>
                <a:gd name="T21" fmla="*/ 14 h 1086"/>
                <a:gd name="T22" fmla="*/ 15 w 849"/>
                <a:gd name="T23" fmla="*/ 1 h 1086"/>
                <a:gd name="T24" fmla="*/ 12 w 849"/>
                <a:gd name="T25" fmla="*/ 0 h 1086"/>
                <a:gd name="T26" fmla="*/ 10 w 849"/>
                <a:gd name="T27" fmla="*/ 2 h 1086"/>
                <a:gd name="T28" fmla="*/ 10 w 849"/>
                <a:gd name="T29" fmla="*/ 2 h 1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49" h="1086">
                  <a:moveTo>
                    <a:pt x="317" y="37"/>
                  </a:moveTo>
                  <a:lnTo>
                    <a:pt x="374" y="452"/>
                  </a:lnTo>
                  <a:lnTo>
                    <a:pt x="0" y="511"/>
                  </a:lnTo>
                  <a:lnTo>
                    <a:pt x="34" y="634"/>
                  </a:lnTo>
                  <a:lnTo>
                    <a:pt x="391" y="585"/>
                  </a:lnTo>
                  <a:lnTo>
                    <a:pt x="464" y="1045"/>
                  </a:lnTo>
                  <a:lnTo>
                    <a:pt x="617" y="1086"/>
                  </a:lnTo>
                  <a:lnTo>
                    <a:pt x="552" y="554"/>
                  </a:lnTo>
                  <a:lnTo>
                    <a:pt x="842" y="504"/>
                  </a:lnTo>
                  <a:lnTo>
                    <a:pt x="849" y="378"/>
                  </a:lnTo>
                  <a:lnTo>
                    <a:pt x="518" y="424"/>
                  </a:lnTo>
                  <a:lnTo>
                    <a:pt x="473" y="21"/>
                  </a:lnTo>
                  <a:lnTo>
                    <a:pt x="370" y="0"/>
                  </a:lnTo>
                  <a:lnTo>
                    <a:pt x="317" y="37"/>
                  </a:lnTo>
                  <a:close/>
                </a:path>
              </a:pathLst>
            </a:custGeom>
            <a:solidFill>
              <a:srgbClr val="198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2638" y="2678"/>
              <a:ext cx="249" cy="109"/>
            </a:xfrm>
            <a:custGeom>
              <a:avLst/>
              <a:gdLst>
                <a:gd name="T0" fmla="*/ 0 w 496"/>
                <a:gd name="T1" fmla="*/ 4 h 218"/>
                <a:gd name="T2" fmla="*/ 6 w 496"/>
                <a:gd name="T3" fmla="*/ 7 h 218"/>
                <a:gd name="T4" fmla="*/ 16 w 496"/>
                <a:gd name="T5" fmla="*/ 5 h 218"/>
                <a:gd name="T6" fmla="*/ 11 w 496"/>
                <a:gd name="T7" fmla="*/ 0 h 218"/>
                <a:gd name="T8" fmla="*/ 0 w 496"/>
                <a:gd name="T9" fmla="*/ 4 h 218"/>
                <a:gd name="T10" fmla="*/ 0 w 496"/>
                <a:gd name="T11" fmla="*/ 4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6" h="218">
                  <a:moveTo>
                    <a:pt x="0" y="102"/>
                  </a:moveTo>
                  <a:lnTo>
                    <a:pt x="186" y="218"/>
                  </a:lnTo>
                  <a:lnTo>
                    <a:pt x="496" y="136"/>
                  </a:lnTo>
                  <a:lnTo>
                    <a:pt x="32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2631" y="3278"/>
              <a:ext cx="111" cy="127"/>
            </a:xfrm>
            <a:custGeom>
              <a:avLst/>
              <a:gdLst>
                <a:gd name="T0" fmla="*/ 0 w 220"/>
                <a:gd name="T1" fmla="*/ 0 h 254"/>
                <a:gd name="T2" fmla="*/ 7 w 220"/>
                <a:gd name="T3" fmla="*/ 1 h 254"/>
                <a:gd name="T4" fmla="*/ 7 w 220"/>
                <a:gd name="T5" fmla="*/ 6 h 254"/>
                <a:gd name="T6" fmla="*/ 5 w 220"/>
                <a:gd name="T7" fmla="*/ 7 h 254"/>
                <a:gd name="T8" fmla="*/ 1 w 220"/>
                <a:gd name="T9" fmla="*/ 8 h 254"/>
                <a:gd name="T10" fmla="*/ 0 w 220"/>
                <a:gd name="T11" fmla="*/ 0 h 254"/>
                <a:gd name="T12" fmla="*/ 0 w 220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254">
                  <a:moveTo>
                    <a:pt x="0" y="0"/>
                  </a:moveTo>
                  <a:lnTo>
                    <a:pt x="220" y="24"/>
                  </a:lnTo>
                  <a:lnTo>
                    <a:pt x="205" y="189"/>
                  </a:lnTo>
                  <a:lnTo>
                    <a:pt x="151" y="194"/>
                  </a:lnTo>
                  <a:lnTo>
                    <a:pt x="9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2655" y="3284"/>
              <a:ext cx="116" cy="101"/>
            </a:xfrm>
            <a:custGeom>
              <a:avLst/>
              <a:gdLst>
                <a:gd name="T0" fmla="*/ 0 w 231"/>
                <a:gd name="T1" fmla="*/ 1 h 203"/>
                <a:gd name="T2" fmla="*/ 5 w 231"/>
                <a:gd name="T3" fmla="*/ 5 h 203"/>
                <a:gd name="T4" fmla="*/ 8 w 231"/>
                <a:gd name="T5" fmla="*/ 6 h 203"/>
                <a:gd name="T6" fmla="*/ 6 w 231"/>
                <a:gd name="T7" fmla="*/ 0 h 203"/>
                <a:gd name="T8" fmla="*/ 0 w 231"/>
                <a:gd name="T9" fmla="*/ 1 h 203"/>
                <a:gd name="T10" fmla="*/ 0 w 231"/>
                <a:gd name="T11" fmla="*/ 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1" h="203">
                  <a:moveTo>
                    <a:pt x="0" y="46"/>
                  </a:moveTo>
                  <a:lnTo>
                    <a:pt x="144" y="175"/>
                  </a:lnTo>
                  <a:lnTo>
                    <a:pt x="231" y="203"/>
                  </a:lnTo>
                  <a:lnTo>
                    <a:pt x="19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2793" y="3217"/>
              <a:ext cx="224" cy="321"/>
            </a:xfrm>
            <a:custGeom>
              <a:avLst/>
              <a:gdLst>
                <a:gd name="T0" fmla="*/ 0 w 449"/>
                <a:gd name="T1" fmla="*/ 0 h 643"/>
                <a:gd name="T2" fmla="*/ 7 w 449"/>
                <a:gd name="T3" fmla="*/ 2 h 643"/>
                <a:gd name="T4" fmla="*/ 11 w 449"/>
                <a:gd name="T5" fmla="*/ 4 h 643"/>
                <a:gd name="T6" fmla="*/ 14 w 449"/>
                <a:gd name="T7" fmla="*/ 13 h 643"/>
                <a:gd name="T8" fmla="*/ 13 w 449"/>
                <a:gd name="T9" fmla="*/ 20 h 643"/>
                <a:gd name="T10" fmla="*/ 2 w 449"/>
                <a:gd name="T11" fmla="*/ 16 h 643"/>
                <a:gd name="T12" fmla="*/ 0 w 449"/>
                <a:gd name="T13" fmla="*/ 0 h 643"/>
                <a:gd name="T14" fmla="*/ 0 w 449"/>
                <a:gd name="T15" fmla="*/ 0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9" h="643">
                  <a:moveTo>
                    <a:pt x="0" y="0"/>
                  </a:moveTo>
                  <a:lnTo>
                    <a:pt x="252" y="74"/>
                  </a:lnTo>
                  <a:lnTo>
                    <a:pt x="376" y="157"/>
                  </a:lnTo>
                  <a:lnTo>
                    <a:pt x="449" y="419"/>
                  </a:lnTo>
                  <a:lnTo>
                    <a:pt x="436" y="643"/>
                  </a:lnTo>
                  <a:lnTo>
                    <a:pt x="70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2495" y="3440"/>
              <a:ext cx="524" cy="515"/>
            </a:xfrm>
            <a:custGeom>
              <a:avLst/>
              <a:gdLst>
                <a:gd name="T0" fmla="*/ 24 w 1047"/>
                <a:gd name="T1" fmla="*/ 0 h 1031"/>
                <a:gd name="T2" fmla="*/ 33 w 1047"/>
                <a:gd name="T3" fmla="*/ 4 h 1031"/>
                <a:gd name="T4" fmla="*/ 27 w 1047"/>
                <a:gd name="T5" fmla="*/ 10 h 1031"/>
                <a:gd name="T6" fmla="*/ 18 w 1047"/>
                <a:gd name="T7" fmla="*/ 15 h 1031"/>
                <a:gd name="T8" fmla="*/ 20 w 1047"/>
                <a:gd name="T9" fmla="*/ 16 h 1031"/>
                <a:gd name="T10" fmla="*/ 26 w 1047"/>
                <a:gd name="T11" fmla="*/ 17 h 1031"/>
                <a:gd name="T12" fmla="*/ 24 w 1047"/>
                <a:gd name="T13" fmla="*/ 26 h 1031"/>
                <a:gd name="T14" fmla="*/ 10 w 1047"/>
                <a:gd name="T15" fmla="*/ 32 h 1031"/>
                <a:gd name="T16" fmla="*/ 0 w 1047"/>
                <a:gd name="T17" fmla="*/ 15 h 1031"/>
                <a:gd name="T18" fmla="*/ 24 w 1047"/>
                <a:gd name="T19" fmla="*/ 0 h 1031"/>
                <a:gd name="T20" fmla="*/ 24 w 1047"/>
                <a:gd name="T21" fmla="*/ 0 h 10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1031">
                  <a:moveTo>
                    <a:pt x="739" y="0"/>
                  </a:moveTo>
                  <a:lnTo>
                    <a:pt x="1047" y="158"/>
                  </a:lnTo>
                  <a:lnTo>
                    <a:pt x="842" y="339"/>
                  </a:lnTo>
                  <a:lnTo>
                    <a:pt x="571" y="496"/>
                  </a:lnTo>
                  <a:lnTo>
                    <a:pt x="630" y="528"/>
                  </a:lnTo>
                  <a:lnTo>
                    <a:pt x="812" y="564"/>
                  </a:lnTo>
                  <a:lnTo>
                    <a:pt x="763" y="860"/>
                  </a:lnTo>
                  <a:lnTo>
                    <a:pt x="306" y="1031"/>
                  </a:lnTo>
                  <a:lnTo>
                    <a:pt x="0" y="504"/>
                  </a:lnTo>
                  <a:lnTo>
                    <a:pt x="739" y="0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2527" y="3691"/>
              <a:ext cx="377" cy="63"/>
            </a:xfrm>
            <a:custGeom>
              <a:avLst/>
              <a:gdLst>
                <a:gd name="T0" fmla="*/ 11 w 752"/>
                <a:gd name="T1" fmla="*/ 4 h 125"/>
                <a:gd name="T2" fmla="*/ 24 w 752"/>
                <a:gd name="T3" fmla="*/ 3 h 125"/>
                <a:gd name="T4" fmla="*/ 16 w 752"/>
                <a:gd name="T5" fmla="*/ 0 h 125"/>
                <a:gd name="T6" fmla="*/ 0 w 752"/>
                <a:gd name="T7" fmla="*/ 1 h 125"/>
                <a:gd name="T8" fmla="*/ 11 w 752"/>
                <a:gd name="T9" fmla="*/ 4 h 125"/>
                <a:gd name="T10" fmla="*/ 11 w 752"/>
                <a:gd name="T11" fmla="*/ 4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2" h="125">
                  <a:moveTo>
                    <a:pt x="351" y="125"/>
                  </a:moveTo>
                  <a:lnTo>
                    <a:pt x="752" y="67"/>
                  </a:lnTo>
                  <a:lnTo>
                    <a:pt x="490" y="0"/>
                  </a:lnTo>
                  <a:lnTo>
                    <a:pt x="0" y="22"/>
                  </a:lnTo>
                  <a:lnTo>
                    <a:pt x="351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2285" y="3204"/>
              <a:ext cx="598" cy="737"/>
            </a:xfrm>
            <a:custGeom>
              <a:avLst/>
              <a:gdLst>
                <a:gd name="T0" fmla="*/ 32 w 1197"/>
                <a:gd name="T1" fmla="*/ 2 h 1474"/>
                <a:gd name="T2" fmla="*/ 33 w 1197"/>
                <a:gd name="T3" fmla="*/ 2 h 1474"/>
                <a:gd name="T4" fmla="*/ 33 w 1197"/>
                <a:gd name="T5" fmla="*/ 2 h 1474"/>
                <a:gd name="T6" fmla="*/ 34 w 1197"/>
                <a:gd name="T7" fmla="*/ 3 h 1474"/>
                <a:gd name="T8" fmla="*/ 34 w 1197"/>
                <a:gd name="T9" fmla="*/ 4 h 1474"/>
                <a:gd name="T10" fmla="*/ 35 w 1197"/>
                <a:gd name="T11" fmla="*/ 4 h 1474"/>
                <a:gd name="T12" fmla="*/ 35 w 1197"/>
                <a:gd name="T13" fmla="*/ 5 h 1474"/>
                <a:gd name="T14" fmla="*/ 35 w 1197"/>
                <a:gd name="T15" fmla="*/ 6 h 1474"/>
                <a:gd name="T16" fmla="*/ 36 w 1197"/>
                <a:gd name="T17" fmla="*/ 7 h 1474"/>
                <a:gd name="T18" fmla="*/ 36 w 1197"/>
                <a:gd name="T19" fmla="*/ 8 h 1474"/>
                <a:gd name="T20" fmla="*/ 37 w 1197"/>
                <a:gd name="T21" fmla="*/ 9 h 1474"/>
                <a:gd name="T22" fmla="*/ 37 w 1197"/>
                <a:gd name="T23" fmla="*/ 10 h 1474"/>
                <a:gd name="T24" fmla="*/ 37 w 1197"/>
                <a:gd name="T25" fmla="*/ 12 h 1474"/>
                <a:gd name="T26" fmla="*/ 37 w 1197"/>
                <a:gd name="T27" fmla="*/ 13 h 1474"/>
                <a:gd name="T28" fmla="*/ 37 w 1197"/>
                <a:gd name="T29" fmla="*/ 14 h 1474"/>
                <a:gd name="T30" fmla="*/ 37 w 1197"/>
                <a:gd name="T31" fmla="*/ 15 h 1474"/>
                <a:gd name="T32" fmla="*/ 37 w 1197"/>
                <a:gd name="T33" fmla="*/ 17 h 1474"/>
                <a:gd name="T34" fmla="*/ 36 w 1197"/>
                <a:gd name="T35" fmla="*/ 18 h 1474"/>
                <a:gd name="T36" fmla="*/ 36 w 1197"/>
                <a:gd name="T37" fmla="*/ 19 h 1474"/>
                <a:gd name="T38" fmla="*/ 35 w 1197"/>
                <a:gd name="T39" fmla="*/ 20 h 1474"/>
                <a:gd name="T40" fmla="*/ 35 w 1197"/>
                <a:gd name="T41" fmla="*/ 21 h 1474"/>
                <a:gd name="T42" fmla="*/ 34 w 1197"/>
                <a:gd name="T43" fmla="*/ 22 h 1474"/>
                <a:gd name="T44" fmla="*/ 33 w 1197"/>
                <a:gd name="T45" fmla="*/ 23 h 1474"/>
                <a:gd name="T46" fmla="*/ 32 w 1197"/>
                <a:gd name="T47" fmla="*/ 24 h 1474"/>
                <a:gd name="T48" fmla="*/ 31 w 1197"/>
                <a:gd name="T49" fmla="*/ 25 h 1474"/>
                <a:gd name="T50" fmla="*/ 30 w 1197"/>
                <a:gd name="T51" fmla="*/ 26 h 1474"/>
                <a:gd name="T52" fmla="*/ 28 w 1197"/>
                <a:gd name="T53" fmla="*/ 27 h 1474"/>
                <a:gd name="T54" fmla="*/ 27 w 1197"/>
                <a:gd name="T55" fmla="*/ 28 h 1474"/>
                <a:gd name="T56" fmla="*/ 25 w 1197"/>
                <a:gd name="T57" fmla="*/ 29 h 1474"/>
                <a:gd name="T58" fmla="*/ 23 w 1197"/>
                <a:gd name="T59" fmla="*/ 29 h 1474"/>
                <a:gd name="T60" fmla="*/ 22 w 1197"/>
                <a:gd name="T61" fmla="*/ 30 h 1474"/>
                <a:gd name="T62" fmla="*/ 19 w 1197"/>
                <a:gd name="T63" fmla="*/ 31 h 1474"/>
                <a:gd name="T64" fmla="*/ 17 w 1197"/>
                <a:gd name="T65" fmla="*/ 31 h 1474"/>
                <a:gd name="T66" fmla="*/ 26 w 1197"/>
                <a:gd name="T67" fmla="*/ 35 h 1474"/>
                <a:gd name="T68" fmla="*/ 22 w 1197"/>
                <a:gd name="T69" fmla="*/ 47 h 1474"/>
                <a:gd name="T70" fmla="*/ 0 w 1197"/>
                <a:gd name="T71" fmla="*/ 27 h 1474"/>
                <a:gd name="T72" fmla="*/ 19 w 1197"/>
                <a:gd name="T73" fmla="*/ 22 h 1474"/>
                <a:gd name="T74" fmla="*/ 26 w 1197"/>
                <a:gd name="T75" fmla="*/ 17 h 1474"/>
                <a:gd name="T76" fmla="*/ 28 w 1197"/>
                <a:gd name="T77" fmla="*/ 12 h 1474"/>
                <a:gd name="T78" fmla="*/ 28 w 1197"/>
                <a:gd name="T79" fmla="*/ 12 h 1474"/>
                <a:gd name="T80" fmla="*/ 28 w 1197"/>
                <a:gd name="T81" fmla="*/ 11 h 1474"/>
                <a:gd name="T82" fmla="*/ 28 w 1197"/>
                <a:gd name="T83" fmla="*/ 11 h 1474"/>
                <a:gd name="T84" fmla="*/ 28 w 1197"/>
                <a:gd name="T85" fmla="*/ 11 h 1474"/>
                <a:gd name="T86" fmla="*/ 28 w 1197"/>
                <a:gd name="T87" fmla="*/ 10 h 1474"/>
                <a:gd name="T88" fmla="*/ 28 w 1197"/>
                <a:gd name="T89" fmla="*/ 10 h 1474"/>
                <a:gd name="T90" fmla="*/ 28 w 1197"/>
                <a:gd name="T91" fmla="*/ 9 h 1474"/>
                <a:gd name="T92" fmla="*/ 28 w 1197"/>
                <a:gd name="T93" fmla="*/ 9 h 1474"/>
                <a:gd name="T94" fmla="*/ 28 w 1197"/>
                <a:gd name="T95" fmla="*/ 8 h 1474"/>
                <a:gd name="T96" fmla="*/ 27 w 1197"/>
                <a:gd name="T97" fmla="*/ 8 h 1474"/>
                <a:gd name="T98" fmla="*/ 27 w 1197"/>
                <a:gd name="T99" fmla="*/ 7 h 1474"/>
                <a:gd name="T100" fmla="*/ 26 w 1197"/>
                <a:gd name="T101" fmla="*/ 7 h 1474"/>
                <a:gd name="T102" fmla="*/ 25 w 1197"/>
                <a:gd name="T103" fmla="*/ 7 h 1474"/>
                <a:gd name="T104" fmla="*/ 25 w 1197"/>
                <a:gd name="T105" fmla="*/ 7 h 1474"/>
                <a:gd name="T106" fmla="*/ 23 w 1197"/>
                <a:gd name="T107" fmla="*/ 7 h 1474"/>
                <a:gd name="T108" fmla="*/ 22 w 1197"/>
                <a:gd name="T109" fmla="*/ 7 h 1474"/>
                <a:gd name="T110" fmla="*/ 22 w 1197"/>
                <a:gd name="T111" fmla="*/ 0 h 1474"/>
                <a:gd name="T112" fmla="*/ 32 w 1197"/>
                <a:gd name="T113" fmla="*/ 2 h 1474"/>
                <a:gd name="T114" fmla="*/ 32 w 1197"/>
                <a:gd name="T115" fmla="*/ 2 h 14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7" h="1474">
                  <a:moveTo>
                    <a:pt x="1042" y="37"/>
                  </a:moveTo>
                  <a:lnTo>
                    <a:pt x="1056" y="46"/>
                  </a:lnTo>
                  <a:lnTo>
                    <a:pt x="1074" y="59"/>
                  </a:lnTo>
                  <a:lnTo>
                    <a:pt x="1090" y="75"/>
                  </a:lnTo>
                  <a:lnTo>
                    <a:pt x="1106" y="97"/>
                  </a:lnTo>
                  <a:lnTo>
                    <a:pt x="1121" y="120"/>
                  </a:lnTo>
                  <a:lnTo>
                    <a:pt x="1137" y="147"/>
                  </a:lnTo>
                  <a:lnTo>
                    <a:pt x="1151" y="176"/>
                  </a:lnTo>
                  <a:lnTo>
                    <a:pt x="1165" y="209"/>
                  </a:lnTo>
                  <a:lnTo>
                    <a:pt x="1174" y="242"/>
                  </a:lnTo>
                  <a:lnTo>
                    <a:pt x="1185" y="278"/>
                  </a:lnTo>
                  <a:lnTo>
                    <a:pt x="1192" y="315"/>
                  </a:lnTo>
                  <a:lnTo>
                    <a:pt x="1196" y="355"/>
                  </a:lnTo>
                  <a:lnTo>
                    <a:pt x="1197" y="393"/>
                  </a:lnTo>
                  <a:lnTo>
                    <a:pt x="1197" y="432"/>
                  </a:lnTo>
                  <a:lnTo>
                    <a:pt x="1193" y="472"/>
                  </a:lnTo>
                  <a:lnTo>
                    <a:pt x="1185" y="513"/>
                  </a:lnTo>
                  <a:lnTo>
                    <a:pt x="1173" y="550"/>
                  </a:lnTo>
                  <a:lnTo>
                    <a:pt x="1159" y="589"/>
                  </a:lnTo>
                  <a:lnTo>
                    <a:pt x="1142" y="624"/>
                  </a:lnTo>
                  <a:lnTo>
                    <a:pt x="1121" y="661"/>
                  </a:lnTo>
                  <a:lnTo>
                    <a:pt x="1097" y="695"/>
                  </a:lnTo>
                  <a:lnTo>
                    <a:pt x="1069" y="728"/>
                  </a:lnTo>
                  <a:lnTo>
                    <a:pt x="1040" y="759"/>
                  </a:lnTo>
                  <a:lnTo>
                    <a:pt x="1005" y="791"/>
                  </a:lnTo>
                  <a:lnTo>
                    <a:pt x="966" y="820"/>
                  </a:lnTo>
                  <a:lnTo>
                    <a:pt x="924" y="848"/>
                  </a:lnTo>
                  <a:lnTo>
                    <a:pt x="876" y="874"/>
                  </a:lnTo>
                  <a:lnTo>
                    <a:pt x="825" y="901"/>
                  </a:lnTo>
                  <a:lnTo>
                    <a:pt x="767" y="925"/>
                  </a:lnTo>
                  <a:lnTo>
                    <a:pt x="706" y="948"/>
                  </a:lnTo>
                  <a:lnTo>
                    <a:pt x="639" y="970"/>
                  </a:lnTo>
                  <a:lnTo>
                    <a:pt x="569" y="990"/>
                  </a:lnTo>
                  <a:lnTo>
                    <a:pt x="850" y="1096"/>
                  </a:lnTo>
                  <a:lnTo>
                    <a:pt x="708" y="1474"/>
                  </a:lnTo>
                  <a:lnTo>
                    <a:pt x="0" y="864"/>
                  </a:lnTo>
                  <a:lnTo>
                    <a:pt x="615" y="703"/>
                  </a:lnTo>
                  <a:lnTo>
                    <a:pt x="850" y="536"/>
                  </a:lnTo>
                  <a:lnTo>
                    <a:pt x="924" y="356"/>
                  </a:lnTo>
                  <a:lnTo>
                    <a:pt x="924" y="353"/>
                  </a:lnTo>
                  <a:lnTo>
                    <a:pt x="925" y="348"/>
                  </a:lnTo>
                  <a:lnTo>
                    <a:pt x="925" y="338"/>
                  </a:lnTo>
                  <a:lnTo>
                    <a:pt x="927" y="327"/>
                  </a:lnTo>
                  <a:lnTo>
                    <a:pt x="925" y="311"/>
                  </a:lnTo>
                  <a:lnTo>
                    <a:pt x="924" y="296"/>
                  </a:lnTo>
                  <a:lnTo>
                    <a:pt x="920" y="281"/>
                  </a:lnTo>
                  <a:lnTo>
                    <a:pt x="914" y="265"/>
                  </a:lnTo>
                  <a:lnTo>
                    <a:pt x="905" y="250"/>
                  </a:lnTo>
                  <a:lnTo>
                    <a:pt x="894" y="236"/>
                  </a:lnTo>
                  <a:lnTo>
                    <a:pt x="876" y="223"/>
                  </a:lnTo>
                  <a:lnTo>
                    <a:pt x="857" y="216"/>
                  </a:lnTo>
                  <a:lnTo>
                    <a:pt x="831" y="209"/>
                  </a:lnTo>
                  <a:lnTo>
                    <a:pt x="801" y="207"/>
                  </a:lnTo>
                  <a:lnTo>
                    <a:pt x="765" y="209"/>
                  </a:lnTo>
                  <a:lnTo>
                    <a:pt x="724" y="217"/>
                  </a:lnTo>
                  <a:lnTo>
                    <a:pt x="732" y="0"/>
                  </a:lnTo>
                  <a:lnTo>
                    <a:pt x="1042" y="37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2282" y="3094"/>
              <a:ext cx="207" cy="530"/>
            </a:xfrm>
            <a:custGeom>
              <a:avLst/>
              <a:gdLst>
                <a:gd name="T0" fmla="*/ 5 w 413"/>
                <a:gd name="T1" fmla="*/ 8 h 1059"/>
                <a:gd name="T2" fmla="*/ 5 w 413"/>
                <a:gd name="T3" fmla="*/ 4 h 1059"/>
                <a:gd name="T4" fmla="*/ 13 w 413"/>
                <a:gd name="T5" fmla="*/ 0 h 1059"/>
                <a:gd name="T6" fmla="*/ 7 w 413"/>
                <a:gd name="T7" fmla="*/ 34 h 1059"/>
                <a:gd name="T8" fmla="*/ 3 w 413"/>
                <a:gd name="T9" fmla="*/ 34 h 1059"/>
                <a:gd name="T10" fmla="*/ 0 w 413"/>
                <a:gd name="T11" fmla="*/ 30 h 1059"/>
                <a:gd name="T12" fmla="*/ 5 w 413"/>
                <a:gd name="T13" fmla="*/ 8 h 1059"/>
                <a:gd name="T14" fmla="*/ 5 w 413"/>
                <a:gd name="T15" fmla="*/ 8 h 10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3" h="1059">
                  <a:moveTo>
                    <a:pt x="138" y="225"/>
                  </a:moveTo>
                  <a:lnTo>
                    <a:pt x="144" y="106"/>
                  </a:lnTo>
                  <a:lnTo>
                    <a:pt x="413" y="0"/>
                  </a:lnTo>
                  <a:lnTo>
                    <a:pt x="209" y="1059"/>
                  </a:lnTo>
                  <a:lnTo>
                    <a:pt x="89" y="1059"/>
                  </a:lnTo>
                  <a:lnTo>
                    <a:pt x="0" y="942"/>
                  </a:lnTo>
                  <a:lnTo>
                    <a:pt x="138" y="225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2257" y="2899"/>
              <a:ext cx="236" cy="304"/>
            </a:xfrm>
            <a:custGeom>
              <a:avLst/>
              <a:gdLst>
                <a:gd name="T0" fmla="*/ 0 w 474"/>
                <a:gd name="T1" fmla="*/ 18 h 607"/>
                <a:gd name="T2" fmla="*/ 8 w 474"/>
                <a:gd name="T3" fmla="*/ 0 h 607"/>
                <a:gd name="T4" fmla="*/ 14 w 474"/>
                <a:gd name="T5" fmla="*/ 6 h 607"/>
                <a:gd name="T6" fmla="*/ 5 w 474"/>
                <a:gd name="T7" fmla="*/ 19 h 607"/>
                <a:gd name="T8" fmla="*/ 0 w 474"/>
                <a:gd name="T9" fmla="*/ 18 h 607"/>
                <a:gd name="T10" fmla="*/ 0 w 474"/>
                <a:gd name="T11" fmla="*/ 18 h 6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607">
                  <a:moveTo>
                    <a:pt x="0" y="545"/>
                  </a:moveTo>
                  <a:lnTo>
                    <a:pt x="285" y="0"/>
                  </a:lnTo>
                  <a:lnTo>
                    <a:pt x="474" y="176"/>
                  </a:lnTo>
                  <a:lnTo>
                    <a:pt x="169" y="607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2380" y="2892"/>
              <a:ext cx="277" cy="99"/>
            </a:xfrm>
            <a:custGeom>
              <a:avLst/>
              <a:gdLst>
                <a:gd name="T0" fmla="*/ 6 w 553"/>
                <a:gd name="T1" fmla="*/ 5 h 197"/>
                <a:gd name="T2" fmla="*/ 3 w 553"/>
                <a:gd name="T3" fmla="*/ 3 h 197"/>
                <a:gd name="T4" fmla="*/ 0 w 553"/>
                <a:gd name="T5" fmla="*/ 0 h 197"/>
                <a:gd name="T6" fmla="*/ 13 w 553"/>
                <a:gd name="T7" fmla="*/ 1 h 197"/>
                <a:gd name="T8" fmla="*/ 18 w 553"/>
                <a:gd name="T9" fmla="*/ 7 h 197"/>
                <a:gd name="T10" fmla="*/ 6 w 553"/>
                <a:gd name="T11" fmla="*/ 5 h 197"/>
                <a:gd name="T12" fmla="*/ 6 w 553"/>
                <a:gd name="T13" fmla="*/ 5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3" h="197">
                  <a:moveTo>
                    <a:pt x="170" y="152"/>
                  </a:moveTo>
                  <a:lnTo>
                    <a:pt x="68" y="65"/>
                  </a:lnTo>
                  <a:lnTo>
                    <a:pt x="0" y="0"/>
                  </a:lnTo>
                  <a:lnTo>
                    <a:pt x="386" y="11"/>
                  </a:lnTo>
                  <a:lnTo>
                    <a:pt x="553" y="197"/>
                  </a:lnTo>
                  <a:lnTo>
                    <a:pt x="170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2341" y="2968"/>
              <a:ext cx="316" cy="651"/>
            </a:xfrm>
            <a:custGeom>
              <a:avLst/>
              <a:gdLst>
                <a:gd name="T0" fmla="*/ 20 w 631"/>
                <a:gd name="T1" fmla="*/ 1 h 1302"/>
                <a:gd name="T2" fmla="*/ 8 w 631"/>
                <a:gd name="T3" fmla="*/ 0 h 1302"/>
                <a:gd name="T4" fmla="*/ 0 w 631"/>
                <a:gd name="T5" fmla="*/ 15 h 1302"/>
                <a:gd name="T6" fmla="*/ 8 w 631"/>
                <a:gd name="T7" fmla="*/ 10 h 1302"/>
                <a:gd name="T8" fmla="*/ 2 w 631"/>
                <a:gd name="T9" fmla="*/ 41 h 1302"/>
                <a:gd name="T10" fmla="*/ 20 w 631"/>
                <a:gd name="T11" fmla="*/ 35 h 1302"/>
                <a:gd name="T12" fmla="*/ 20 w 631"/>
                <a:gd name="T13" fmla="*/ 1 h 1302"/>
                <a:gd name="T14" fmla="*/ 20 w 631"/>
                <a:gd name="T15" fmla="*/ 1 h 13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1" h="1302">
                  <a:moveTo>
                    <a:pt x="631" y="29"/>
                  </a:moveTo>
                  <a:lnTo>
                    <a:pt x="246" y="0"/>
                  </a:lnTo>
                  <a:lnTo>
                    <a:pt x="0" y="456"/>
                  </a:lnTo>
                  <a:lnTo>
                    <a:pt x="248" y="296"/>
                  </a:lnTo>
                  <a:lnTo>
                    <a:pt x="46" y="1302"/>
                  </a:lnTo>
                  <a:lnTo>
                    <a:pt x="615" y="1101"/>
                  </a:lnTo>
                  <a:lnTo>
                    <a:pt x="631" y="29"/>
                  </a:lnTo>
                  <a:close/>
                </a:path>
              </a:pathLst>
            </a:custGeom>
            <a:solidFill>
              <a:srgbClr val="F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2187" y="2884"/>
              <a:ext cx="842" cy="1089"/>
            </a:xfrm>
            <a:custGeom>
              <a:avLst/>
              <a:gdLst>
                <a:gd name="T0" fmla="*/ 12 w 1683"/>
                <a:gd name="T1" fmla="*/ 49 h 2179"/>
                <a:gd name="T2" fmla="*/ 14 w 1683"/>
                <a:gd name="T3" fmla="*/ 48 h 2179"/>
                <a:gd name="T4" fmla="*/ 19 w 1683"/>
                <a:gd name="T5" fmla="*/ 46 h 2179"/>
                <a:gd name="T6" fmla="*/ 25 w 1683"/>
                <a:gd name="T7" fmla="*/ 43 h 2179"/>
                <a:gd name="T8" fmla="*/ 31 w 1683"/>
                <a:gd name="T9" fmla="*/ 39 h 2179"/>
                <a:gd name="T10" fmla="*/ 35 w 1683"/>
                <a:gd name="T11" fmla="*/ 34 h 2179"/>
                <a:gd name="T12" fmla="*/ 36 w 1683"/>
                <a:gd name="T13" fmla="*/ 31 h 2179"/>
                <a:gd name="T14" fmla="*/ 36 w 1683"/>
                <a:gd name="T15" fmla="*/ 30 h 2179"/>
                <a:gd name="T16" fmla="*/ 36 w 1683"/>
                <a:gd name="T17" fmla="*/ 30 h 2179"/>
                <a:gd name="T18" fmla="*/ 36 w 1683"/>
                <a:gd name="T19" fmla="*/ 29 h 2179"/>
                <a:gd name="T20" fmla="*/ 35 w 1683"/>
                <a:gd name="T21" fmla="*/ 29 h 2179"/>
                <a:gd name="T22" fmla="*/ 35 w 1683"/>
                <a:gd name="T23" fmla="*/ 31 h 2179"/>
                <a:gd name="T24" fmla="*/ 34 w 1683"/>
                <a:gd name="T25" fmla="*/ 33 h 2179"/>
                <a:gd name="T26" fmla="*/ 33 w 1683"/>
                <a:gd name="T27" fmla="*/ 35 h 2179"/>
                <a:gd name="T28" fmla="*/ 31 w 1683"/>
                <a:gd name="T29" fmla="*/ 37 h 2179"/>
                <a:gd name="T30" fmla="*/ 30 w 1683"/>
                <a:gd name="T31" fmla="*/ 6 h 2179"/>
                <a:gd name="T32" fmla="*/ 3 w 1683"/>
                <a:gd name="T33" fmla="*/ 17 h 2179"/>
                <a:gd name="T34" fmla="*/ 0 w 1683"/>
                <a:gd name="T35" fmla="*/ 31 h 2179"/>
                <a:gd name="T36" fmla="*/ 11 w 1683"/>
                <a:gd name="T37" fmla="*/ 41 h 2179"/>
                <a:gd name="T38" fmla="*/ 9 w 1683"/>
                <a:gd name="T39" fmla="*/ 36 h 2179"/>
                <a:gd name="T40" fmla="*/ 12 w 1683"/>
                <a:gd name="T41" fmla="*/ 32 h 2179"/>
                <a:gd name="T42" fmla="*/ 11 w 1683"/>
                <a:gd name="T43" fmla="*/ 28 h 2179"/>
                <a:gd name="T44" fmla="*/ 13 w 1683"/>
                <a:gd name="T45" fmla="*/ 24 h 2179"/>
                <a:gd name="T46" fmla="*/ 12 w 1683"/>
                <a:gd name="T47" fmla="*/ 19 h 2179"/>
                <a:gd name="T48" fmla="*/ 10 w 1683"/>
                <a:gd name="T49" fmla="*/ 19 h 2179"/>
                <a:gd name="T50" fmla="*/ 8 w 1683"/>
                <a:gd name="T51" fmla="*/ 14 h 2179"/>
                <a:gd name="T52" fmla="*/ 11 w 1683"/>
                <a:gd name="T53" fmla="*/ 11 h 2179"/>
                <a:gd name="T54" fmla="*/ 12 w 1683"/>
                <a:gd name="T55" fmla="*/ 6 h 2179"/>
                <a:gd name="T56" fmla="*/ 16 w 1683"/>
                <a:gd name="T57" fmla="*/ 3 h 2179"/>
                <a:gd name="T58" fmla="*/ 29 w 1683"/>
                <a:gd name="T59" fmla="*/ 6 h 2179"/>
                <a:gd name="T60" fmla="*/ 28 w 1683"/>
                <a:gd name="T61" fmla="*/ 38 h 2179"/>
                <a:gd name="T62" fmla="*/ 25 w 1683"/>
                <a:gd name="T63" fmla="*/ 40 h 2179"/>
                <a:gd name="T64" fmla="*/ 22 w 1683"/>
                <a:gd name="T65" fmla="*/ 41 h 2179"/>
                <a:gd name="T66" fmla="*/ 16 w 1683"/>
                <a:gd name="T67" fmla="*/ 43 h 2179"/>
                <a:gd name="T68" fmla="*/ 9 w 1683"/>
                <a:gd name="T69" fmla="*/ 45 h 2179"/>
                <a:gd name="T70" fmla="*/ 29 w 1683"/>
                <a:gd name="T71" fmla="*/ 68 h 2179"/>
                <a:gd name="T72" fmla="*/ 39 w 1683"/>
                <a:gd name="T73" fmla="*/ 50 h 2179"/>
                <a:gd name="T74" fmla="*/ 40 w 1683"/>
                <a:gd name="T75" fmla="*/ 49 h 2179"/>
                <a:gd name="T76" fmla="*/ 44 w 1683"/>
                <a:gd name="T77" fmla="*/ 47 h 2179"/>
                <a:gd name="T78" fmla="*/ 47 w 1683"/>
                <a:gd name="T79" fmla="*/ 45 h 2179"/>
                <a:gd name="T80" fmla="*/ 51 w 1683"/>
                <a:gd name="T81" fmla="*/ 42 h 2179"/>
                <a:gd name="T82" fmla="*/ 53 w 1683"/>
                <a:gd name="T83" fmla="*/ 39 h 2179"/>
                <a:gd name="T84" fmla="*/ 53 w 1683"/>
                <a:gd name="T85" fmla="*/ 36 h 2179"/>
                <a:gd name="T86" fmla="*/ 53 w 1683"/>
                <a:gd name="T87" fmla="*/ 33 h 2179"/>
                <a:gd name="T88" fmla="*/ 52 w 1683"/>
                <a:gd name="T89" fmla="*/ 30 h 2179"/>
                <a:gd name="T90" fmla="*/ 51 w 1683"/>
                <a:gd name="T91" fmla="*/ 26 h 2179"/>
                <a:gd name="T92" fmla="*/ 49 w 1683"/>
                <a:gd name="T93" fmla="*/ 24 h 2179"/>
                <a:gd name="T94" fmla="*/ 48 w 1683"/>
                <a:gd name="T95" fmla="*/ 23 h 2179"/>
                <a:gd name="T96" fmla="*/ 48 w 1683"/>
                <a:gd name="T97" fmla="*/ 23 h 2179"/>
                <a:gd name="T98" fmla="*/ 48 w 1683"/>
                <a:gd name="T99" fmla="*/ 24 h 2179"/>
                <a:gd name="T100" fmla="*/ 48 w 1683"/>
                <a:gd name="T101" fmla="*/ 24 h 2179"/>
                <a:gd name="T102" fmla="*/ 49 w 1683"/>
                <a:gd name="T103" fmla="*/ 25 h 2179"/>
                <a:gd name="T104" fmla="*/ 50 w 1683"/>
                <a:gd name="T105" fmla="*/ 27 h 2179"/>
                <a:gd name="T106" fmla="*/ 51 w 1683"/>
                <a:gd name="T107" fmla="*/ 30 h 2179"/>
                <a:gd name="T108" fmla="*/ 52 w 1683"/>
                <a:gd name="T109" fmla="*/ 35 h 2179"/>
                <a:gd name="T110" fmla="*/ 52 w 1683"/>
                <a:gd name="T111" fmla="*/ 39 h 2179"/>
                <a:gd name="T112" fmla="*/ 51 w 1683"/>
                <a:gd name="T113" fmla="*/ 39 h 2179"/>
                <a:gd name="T114" fmla="*/ 50 w 1683"/>
                <a:gd name="T115" fmla="*/ 41 h 2179"/>
                <a:gd name="T116" fmla="*/ 48 w 1683"/>
                <a:gd name="T117" fmla="*/ 43 h 2179"/>
                <a:gd name="T118" fmla="*/ 43 w 1683"/>
                <a:gd name="T119" fmla="*/ 46 h 2179"/>
                <a:gd name="T120" fmla="*/ 35 w 1683"/>
                <a:gd name="T121" fmla="*/ 50 h 2179"/>
                <a:gd name="T122" fmla="*/ 31 w 1683"/>
                <a:gd name="T123" fmla="*/ 65 h 2179"/>
                <a:gd name="T124" fmla="*/ 31 w 1683"/>
                <a:gd name="T125" fmla="*/ 53 h 21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83" h="2179">
                  <a:moveTo>
                    <a:pt x="975" y="1710"/>
                  </a:moveTo>
                  <a:lnTo>
                    <a:pt x="900" y="2090"/>
                  </a:lnTo>
                  <a:lnTo>
                    <a:pt x="361" y="1573"/>
                  </a:lnTo>
                  <a:lnTo>
                    <a:pt x="368" y="1569"/>
                  </a:lnTo>
                  <a:lnTo>
                    <a:pt x="392" y="1563"/>
                  </a:lnTo>
                  <a:lnTo>
                    <a:pt x="428" y="1552"/>
                  </a:lnTo>
                  <a:lnTo>
                    <a:pt x="474" y="1536"/>
                  </a:lnTo>
                  <a:lnTo>
                    <a:pt x="528" y="1516"/>
                  </a:lnTo>
                  <a:lnTo>
                    <a:pt x="590" y="1492"/>
                  </a:lnTo>
                  <a:lnTo>
                    <a:pt x="656" y="1464"/>
                  </a:lnTo>
                  <a:lnTo>
                    <a:pt x="727" y="1432"/>
                  </a:lnTo>
                  <a:lnTo>
                    <a:pt x="795" y="1395"/>
                  </a:lnTo>
                  <a:lnTo>
                    <a:pt x="863" y="1354"/>
                  </a:lnTo>
                  <a:lnTo>
                    <a:pt x="927" y="1309"/>
                  </a:lnTo>
                  <a:lnTo>
                    <a:pt x="988" y="1262"/>
                  </a:lnTo>
                  <a:lnTo>
                    <a:pt x="1039" y="1208"/>
                  </a:lnTo>
                  <a:lnTo>
                    <a:pt x="1081" y="1152"/>
                  </a:lnTo>
                  <a:lnTo>
                    <a:pt x="1111" y="1092"/>
                  </a:lnTo>
                  <a:lnTo>
                    <a:pt x="1128" y="1031"/>
                  </a:lnTo>
                  <a:lnTo>
                    <a:pt x="1127" y="1018"/>
                  </a:lnTo>
                  <a:lnTo>
                    <a:pt x="1127" y="1008"/>
                  </a:lnTo>
                  <a:lnTo>
                    <a:pt x="1127" y="998"/>
                  </a:lnTo>
                  <a:lnTo>
                    <a:pt x="1127" y="986"/>
                  </a:lnTo>
                  <a:lnTo>
                    <a:pt x="1126" y="980"/>
                  </a:lnTo>
                  <a:lnTo>
                    <a:pt x="1126" y="975"/>
                  </a:lnTo>
                  <a:lnTo>
                    <a:pt x="1126" y="969"/>
                  </a:lnTo>
                  <a:lnTo>
                    <a:pt x="1126" y="963"/>
                  </a:lnTo>
                  <a:lnTo>
                    <a:pt x="1124" y="957"/>
                  </a:lnTo>
                  <a:lnTo>
                    <a:pt x="1123" y="951"/>
                  </a:lnTo>
                  <a:lnTo>
                    <a:pt x="1123" y="944"/>
                  </a:lnTo>
                  <a:lnTo>
                    <a:pt x="1122" y="938"/>
                  </a:lnTo>
                  <a:lnTo>
                    <a:pt x="1120" y="939"/>
                  </a:lnTo>
                  <a:lnTo>
                    <a:pt x="1117" y="948"/>
                  </a:lnTo>
                  <a:lnTo>
                    <a:pt x="1113" y="961"/>
                  </a:lnTo>
                  <a:lnTo>
                    <a:pt x="1108" y="979"/>
                  </a:lnTo>
                  <a:lnTo>
                    <a:pt x="1100" y="998"/>
                  </a:lnTo>
                  <a:lnTo>
                    <a:pt x="1090" y="1020"/>
                  </a:lnTo>
                  <a:lnTo>
                    <a:pt x="1081" y="1044"/>
                  </a:lnTo>
                  <a:lnTo>
                    <a:pt x="1070" y="1069"/>
                  </a:lnTo>
                  <a:lnTo>
                    <a:pt x="1056" y="1092"/>
                  </a:lnTo>
                  <a:lnTo>
                    <a:pt x="1043" y="1117"/>
                  </a:lnTo>
                  <a:lnTo>
                    <a:pt x="1028" y="1138"/>
                  </a:lnTo>
                  <a:lnTo>
                    <a:pt x="1011" y="1159"/>
                  </a:lnTo>
                  <a:lnTo>
                    <a:pt x="994" y="1175"/>
                  </a:lnTo>
                  <a:lnTo>
                    <a:pt x="976" y="1188"/>
                  </a:lnTo>
                  <a:lnTo>
                    <a:pt x="956" y="1197"/>
                  </a:lnTo>
                  <a:lnTo>
                    <a:pt x="937" y="1199"/>
                  </a:lnTo>
                  <a:lnTo>
                    <a:pt x="954" y="195"/>
                  </a:lnTo>
                  <a:lnTo>
                    <a:pt x="799" y="13"/>
                  </a:lnTo>
                  <a:lnTo>
                    <a:pt x="376" y="0"/>
                  </a:lnTo>
                  <a:lnTo>
                    <a:pt x="83" y="568"/>
                  </a:lnTo>
                  <a:lnTo>
                    <a:pt x="297" y="656"/>
                  </a:lnTo>
                  <a:lnTo>
                    <a:pt x="222" y="1044"/>
                  </a:lnTo>
                  <a:lnTo>
                    <a:pt x="0" y="1003"/>
                  </a:lnTo>
                  <a:lnTo>
                    <a:pt x="96" y="1341"/>
                  </a:lnTo>
                  <a:lnTo>
                    <a:pt x="196" y="1391"/>
                  </a:lnTo>
                  <a:lnTo>
                    <a:pt x="327" y="1326"/>
                  </a:lnTo>
                  <a:lnTo>
                    <a:pt x="252" y="1261"/>
                  </a:lnTo>
                  <a:lnTo>
                    <a:pt x="334" y="1229"/>
                  </a:lnTo>
                  <a:lnTo>
                    <a:pt x="279" y="1165"/>
                  </a:lnTo>
                  <a:lnTo>
                    <a:pt x="349" y="1140"/>
                  </a:lnTo>
                  <a:lnTo>
                    <a:pt x="293" y="1077"/>
                  </a:lnTo>
                  <a:lnTo>
                    <a:pt x="364" y="1048"/>
                  </a:lnTo>
                  <a:lnTo>
                    <a:pt x="311" y="984"/>
                  </a:lnTo>
                  <a:lnTo>
                    <a:pt x="377" y="961"/>
                  </a:lnTo>
                  <a:lnTo>
                    <a:pt x="327" y="898"/>
                  </a:lnTo>
                  <a:lnTo>
                    <a:pt x="396" y="878"/>
                  </a:lnTo>
                  <a:lnTo>
                    <a:pt x="345" y="814"/>
                  </a:lnTo>
                  <a:lnTo>
                    <a:pt x="414" y="785"/>
                  </a:lnTo>
                  <a:lnTo>
                    <a:pt x="357" y="718"/>
                  </a:lnTo>
                  <a:lnTo>
                    <a:pt x="434" y="685"/>
                  </a:lnTo>
                  <a:lnTo>
                    <a:pt x="373" y="632"/>
                  </a:lnTo>
                  <a:lnTo>
                    <a:pt x="434" y="584"/>
                  </a:lnTo>
                  <a:lnTo>
                    <a:pt x="410" y="559"/>
                  </a:lnTo>
                  <a:lnTo>
                    <a:pt x="307" y="625"/>
                  </a:lnTo>
                  <a:lnTo>
                    <a:pt x="162" y="567"/>
                  </a:lnTo>
                  <a:lnTo>
                    <a:pt x="252" y="555"/>
                  </a:lnTo>
                  <a:lnTo>
                    <a:pt x="225" y="466"/>
                  </a:lnTo>
                  <a:lnTo>
                    <a:pt x="304" y="465"/>
                  </a:lnTo>
                  <a:lnTo>
                    <a:pt x="279" y="379"/>
                  </a:lnTo>
                  <a:lnTo>
                    <a:pt x="347" y="378"/>
                  </a:lnTo>
                  <a:lnTo>
                    <a:pt x="324" y="304"/>
                  </a:lnTo>
                  <a:lnTo>
                    <a:pt x="392" y="297"/>
                  </a:lnTo>
                  <a:lnTo>
                    <a:pt x="364" y="220"/>
                  </a:lnTo>
                  <a:lnTo>
                    <a:pt x="430" y="220"/>
                  </a:lnTo>
                  <a:lnTo>
                    <a:pt x="400" y="137"/>
                  </a:lnTo>
                  <a:lnTo>
                    <a:pt x="496" y="120"/>
                  </a:lnTo>
                  <a:lnTo>
                    <a:pt x="403" y="27"/>
                  </a:lnTo>
                  <a:lnTo>
                    <a:pt x="772" y="37"/>
                  </a:lnTo>
                  <a:lnTo>
                    <a:pt x="912" y="195"/>
                  </a:lnTo>
                  <a:lnTo>
                    <a:pt x="889" y="1239"/>
                  </a:lnTo>
                  <a:lnTo>
                    <a:pt x="883" y="1240"/>
                  </a:lnTo>
                  <a:lnTo>
                    <a:pt x="874" y="1247"/>
                  </a:lnTo>
                  <a:lnTo>
                    <a:pt x="856" y="1257"/>
                  </a:lnTo>
                  <a:lnTo>
                    <a:pt x="832" y="1270"/>
                  </a:lnTo>
                  <a:lnTo>
                    <a:pt x="800" y="1284"/>
                  </a:lnTo>
                  <a:lnTo>
                    <a:pt x="764" y="1300"/>
                  </a:lnTo>
                  <a:lnTo>
                    <a:pt x="720" y="1319"/>
                  </a:lnTo>
                  <a:lnTo>
                    <a:pt x="673" y="1339"/>
                  </a:lnTo>
                  <a:lnTo>
                    <a:pt x="617" y="1358"/>
                  </a:lnTo>
                  <a:lnTo>
                    <a:pt x="556" y="1377"/>
                  </a:lnTo>
                  <a:lnTo>
                    <a:pt x="490" y="1396"/>
                  </a:lnTo>
                  <a:lnTo>
                    <a:pt x="420" y="1414"/>
                  </a:lnTo>
                  <a:lnTo>
                    <a:pt x="342" y="1429"/>
                  </a:lnTo>
                  <a:lnTo>
                    <a:pt x="263" y="1443"/>
                  </a:lnTo>
                  <a:lnTo>
                    <a:pt x="177" y="1455"/>
                  </a:lnTo>
                  <a:lnTo>
                    <a:pt x="89" y="1464"/>
                  </a:lnTo>
                  <a:lnTo>
                    <a:pt x="909" y="2179"/>
                  </a:lnTo>
                  <a:lnTo>
                    <a:pt x="1413" y="1988"/>
                  </a:lnTo>
                  <a:lnTo>
                    <a:pt x="1463" y="1654"/>
                  </a:lnTo>
                  <a:lnTo>
                    <a:pt x="1237" y="1613"/>
                  </a:lnTo>
                  <a:lnTo>
                    <a:pt x="1243" y="1609"/>
                  </a:lnTo>
                  <a:lnTo>
                    <a:pt x="1256" y="1603"/>
                  </a:lnTo>
                  <a:lnTo>
                    <a:pt x="1278" y="1589"/>
                  </a:lnTo>
                  <a:lnTo>
                    <a:pt x="1307" y="1573"/>
                  </a:lnTo>
                  <a:lnTo>
                    <a:pt x="1341" y="1552"/>
                  </a:lnTo>
                  <a:lnTo>
                    <a:pt x="1379" y="1530"/>
                  </a:lnTo>
                  <a:lnTo>
                    <a:pt x="1418" y="1503"/>
                  </a:lnTo>
                  <a:lnTo>
                    <a:pt x="1462" y="1476"/>
                  </a:lnTo>
                  <a:lnTo>
                    <a:pt x="1504" y="1446"/>
                  </a:lnTo>
                  <a:lnTo>
                    <a:pt x="1545" y="1415"/>
                  </a:lnTo>
                  <a:lnTo>
                    <a:pt x="1581" y="1383"/>
                  </a:lnTo>
                  <a:lnTo>
                    <a:pt x="1615" y="1353"/>
                  </a:lnTo>
                  <a:lnTo>
                    <a:pt x="1644" y="1321"/>
                  </a:lnTo>
                  <a:lnTo>
                    <a:pt x="1664" y="1291"/>
                  </a:lnTo>
                  <a:lnTo>
                    <a:pt x="1678" y="1263"/>
                  </a:lnTo>
                  <a:lnTo>
                    <a:pt x="1683" y="1238"/>
                  </a:lnTo>
                  <a:lnTo>
                    <a:pt x="1681" y="1208"/>
                  </a:lnTo>
                  <a:lnTo>
                    <a:pt x="1679" y="1177"/>
                  </a:lnTo>
                  <a:lnTo>
                    <a:pt x="1677" y="1143"/>
                  </a:lnTo>
                  <a:lnTo>
                    <a:pt x="1673" y="1109"/>
                  </a:lnTo>
                  <a:lnTo>
                    <a:pt x="1667" y="1071"/>
                  </a:lnTo>
                  <a:lnTo>
                    <a:pt x="1662" y="1035"/>
                  </a:lnTo>
                  <a:lnTo>
                    <a:pt x="1655" y="997"/>
                  </a:lnTo>
                  <a:lnTo>
                    <a:pt x="1648" y="961"/>
                  </a:lnTo>
                  <a:lnTo>
                    <a:pt x="1637" y="924"/>
                  </a:lnTo>
                  <a:lnTo>
                    <a:pt x="1628" y="889"/>
                  </a:lnTo>
                  <a:lnTo>
                    <a:pt x="1614" y="858"/>
                  </a:lnTo>
                  <a:lnTo>
                    <a:pt x="1600" y="828"/>
                  </a:lnTo>
                  <a:lnTo>
                    <a:pt x="1583" y="803"/>
                  </a:lnTo>
                  <a:lnTo>
                    <a:pt x="1565" y="780"/>
                  </a:lnTo>
                  <a:lnTo>
                    <a:pt x="1545" y="763"/>
                  </a:lnTo>
                  <a:lnTo>
                    <a:pt x="1524" y="752"/>
                  </a:lnTo>
                  <a:lnTo>
                    <a:pt x="1516" y="749"/>
                  </a:lnTo>
                  <a:lnTo>
                    <a:pt x="1511" y="752"/>
                  </a:lnTo>
                  <a:lnTo>
                    <a:pt x="1511" y="758"/>
                  </a:lnTo>
                  <a:lnTo>
                    <a:pt x="1513" y="767"/>
                  </a:lnTo>
                  <a:lnTo>
                    <a:pt x="1516" y="775"/>
                  </a:lnTo>
                  <a:lnTo>
                    <a:pt x="1519" y="784"/>
                  </a:lnTo>
                  <a:lnTo>
                    <a:pt x="1522" y="789"/>
                  </a:lnTo>
                  <a:lnTo>
                    <a:pt x="1524" y="792"/>
                  </a:lnTo>
                  <a:lnTo>
                    <a:pt x="1530" y="796"/>
                  </a:lnTo>
                  <a:lnTo>
                    <a:pt x="1537" y="803"/>
                  </a:lnTo>
                  <a:lnTo>
                    <a:pt x="1546" y="813"/>
                  </a:lnTo>
                  <a:lnTo>
                    <a:pt x="1557" y="826"/>
                  </a:lnTo>
                  <a:lnTo>
                    <a:pt x="1569" y="842"/>
                  </a:lnTo>
                  <a:lnTo>
                    <a:pt x="1581" y="861"/>
                  </a:lnTo>
                  <a:lnTo>
                    <a:pt x="1595" y="887"/>
                  </a:lnTo>
                  <a:lnTo>
                    <a:pt x="1607" y="915"/>
                  </a:lnTo>
                  <a:lnTo>
                    <a:pt x="1618" y="948"/>
                  </a:lnTo>
                  <a:lnTo>
                    <a:pt x="1628" y="985"/>
                  </a:lnTo>
                  <a:lnTo>
                    <a:pt x="1637" y="1029"/>
                  </a:lnTo>
                  <a:lnTo>
                    <a:pt x="1641" y="1076"/>
                  </a:lnTo>
                  <a:lnTo>
                    <a:pt x="1644" y="1129"/>
                  </a:lnTo>
                  <a:lnTo>
                    <a:pt x="1644" y="1187"/>
                  </a:lnTo>
                  <a:lnTo>
                    <a:pt x="1640" y="1252"/>
                  </a:lnTo>
                  <a:lnTo>
                    <a:pt x="1639" y="1253"/>
                  </a:lnTo>
                  <a:lnTo>
                    <a:pt x="1637" y="1257"/>
                  </a:lnTo>
                  <a:lnTo>
                    <a:pt x="1635" y="1263"/>
                  </a:lnTo>
                  <a:lnTo>
                    <a:pt x="1630" y="1275"/>
                  </a:lnTo>
                  <a:lnTo>
                    <a:pt x="1621" y="1286"/>
                  </a:lnTo>
                  <a:lnTo>
                    <a:pt x="1609" y="1303"/>
                  </a:lnTo>
                  <a:lnTo>
                    <a:pt x="1592" y="1321"/>
                  </a:lnTo>
                  <a:lnTo>
                    <a:pt x="1572" y="1342"/>
                  </a:lnTo>
                  <a:lnTo>
                    <a:pt x="1543" y="1365"/>
                  </a:lnTo>
                  <a:lnTo>
                    <a:pt x="1509" y="1392"/>
                  </a:lnTo>
                  <a:lnTo>
                    <a:pt x="1466" y="1423"/>
                  </a:lnTo>
                  <a:lnTo>
                    <a:pt x="1415" y="1456"/>
                  </a:lnTo>
                  <a:lnTo>
                    <a:pt x="1356" y="1490"/>
                  </a:lnTo>
                  <a:lnTo>
                    <a:pt x="1286" y="1530"/>
                  </a:lnTo>
                  <a:lnTo>
                    <a:pt x="1207" y="1571"/>
                  </a:lnTo>
                  <a:lnTo>
                    <a:pt x="1116" y="1617"/>
                  </a:lnTo>
                  <a:lnTo>
                    <a:pt x="1406" y="1696"/>
                  </a:lnTo>
                  <a:lnTo>
                    <a:pt x="1360" y="1973"/>
                  </a:lnTo>
                  <a:lnTo>
                    <a:pt x="965" y="2109"/>
                  </a:lnTo>
                  <a:lnTo>
                    <a:pt x="1048" y="1738"/>
                  </a:lnTo>
                  <a:lnTo>
                    <a:pt x="975" y="1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2478" y="2672"/>
              <a:ext cx="1062" cy="1433"/>
            </a:xfrm>
            <a:custGeom>
              <a:avLst/>
              <a:gdLst>
                <a:gd name="T0" fmla="*/ 27 w 2122"/>
                <a:gd name="T1" fmla="*/ 9 h 2866"/>
                <a:gd name="T2" fmla="*/ 37 w 2122"/>
                <a:gd name="T3" fmla="*/ 39 h 2866"/>
                <a:gd name="T4" fmla="*/ 53 w 2122"/>
                <a:gd name="T5" fmla="*/ 32 h 2866"/>
                <a:gd name="T6" fmla="*/ 49 w 2122"/>
                <a:gd name="T7" fmla="*/ 41 h 2866"/>
                <a:gd name="T8" fmla="*/ 53 w 2122"/>
                <a:gd name="T9" fmla="*/ 44 h 2866"/>
                <a:gd name="T10" fmla="*/ 57 w 2122"/>
                <a:gd name="T11" fmla="*/ 53 h 2866"/>
                <a:gd name="T12" fmla="*/ 59 w 2122"/>
                <a:gd name="T13" fmla="*/ 57 h 2866"/>
                <a:gd name="T14" fmla="*/ 65 w 2122"/>
                <a:gd name="T15" fmla="*/ 63 h 2866"/>
                <a:gd name="T16" fmla="*/ 67 w 2122"/>
                <a:gd name="T17" fmla="*/ 81 h 2866"/>
                <a:gd name="T18" fmla="*/ 62 w 2122"/>
                <a:gd name="T19" fmla="*/ 85 h 2866"/>
                <a:gd name="T20" fmla="*/ 47 w 2122"/>
                <a:gd name="T21" fmla="*/ 90 h 2866"/>
                <a:gd name="T22" fmla="*/ 40 w 2122"/>
                <a:gd name="T23" fmla="*/ 73 h 2866"/>
                <a:gd name="T24" fmla="*/ 44 w 2122"/>
                <a:gd name="T25" fmla="*/ 73 h 2866"/>
                <a:gd name="T26" fmla="*/ 48 w 2122"/>
                <a:gd name="T27" fmla="*/ 73 h 2866"/>
                <a:gd name="T28" fmla="*/ 48 w 2122"/>
                <a:gd name="T29" fmla="*/ 70 h 2866"/>
                <a:gd name="T30" fmla="*/ 46 w 2122"/>
                <a:gd name="T31" fmla="*/ 67 h 2866"/>
                <a:gd name="T32" fmla="*/ 42 w 2122"/>
                <a:gd name="T33" fmla="*/ 68 h 2866"/>
                <a:gd name="T34" fmla="*/ 37 w 2122"/>
                <a:gd name="T35" fmla="*/ 69 h 2866"/>
                <a:gd name="T36" fmla="*/ 33 w 2122"/>
                <a:gd name="T37" fmla="*/ 54 h 2866"/>
                <a:gd name="T38" fmla="*/ 39 w 2122"/>
                <a:gd name="T39" fmla="*/ 52 h 2866"/>
                <a:gd name="T40" fmla="*/ 38 w 2122"/>
                <a:gd name="T41" fmla="*/ 51 h 2866"/>
                <a:gd name="T42" fmla="*/ 35 w 2122"/>
                <a:gd name="T43" fmla="*/ 52 h 2866"/>
                <a:gd name="T44" fmla="*/ 34 w 2122"/>
                <a:gd name="T45" fmla="*/ 50 h 2866"/>
                <a:gd name="T46" fmla="*/ 36 w 2122"/>
                <a:gd name="T47" fmla="*/ 50 h 2866"/>
                <a:gd name="T48" fmla="*/ 38 w 2122"/>
                <a:gd name="T49" fmla="*/ 50 h 2866"/>
                <a:gd name="T50" fmla="*/ 40 w 2122"/>
                <a:gd name="T51" fmla="*/ 51 h 2866"/>
                <a:gd name="T52" fmla="*/ 41 w 2122"/>
                <a:gd name="T53" fmla="*/ 52 h 2866"/>
                <a:gd name="T54" fmla="*/ 45 w 2122"/>
                <a:gd name="T55" fmla="*/ 46 h 2866"/>
                <a:gd name="T56" fmla="*/ 47 w 2122"/>
                <a:gd name="T57" fmla="*/ 48 h 2866"/>
                <a:gd name="T58" fmla="*/ 47 w 2122"/>
                <a:gd name="T59" fmla="*/ 50 h 2866"/>
                <a:gd name="T60" fmla="*/ 44 w 2122"/>
                <a:gd name="T61" fmla="*/ 53 h 2866"/>
                <a:gd name="T62" fmla="*/ 34 w 2122"/>
                <a:gd name="T63" fmla="*/ 64 h 2866"/>
                <a:gd name="T64" fmla="*/ 41 w 2122"/>
                <a:gd name="T65" fmla="*/ 67 h 2866"/>
                <a:gd name="T66" fmla="*/ 48 w 2122"/>
                <a:gd name="T67" fmla="*/ 67 h 2866"/>
                <a:gd name="T68" fmla="*/ 54 w 2122"/>
                <a:gd name="T69" fmla="*/ 64 h 2866"/>
                <a:gd name="T70" fmla="*/ 55 w 2122"/>
                <a:gd name="T71" fmla="*/ 70 h 2866"/>
                <a:gd name="T72" fmla="*/ 40 w 2122"/>
                <a:gd name="T73" fmla="*/ 74 h 2866"/>
                <a:gd name="T74" fmla="*/ 50 w 2122"/>
                <a:gd name="T75" fmla="*/ 88 h 2866"/>
                <a:gd name="T76" fmla="*/ 61 w 2122"/>
                <a:gd name="T77" fmla="*/ 84 h 2866"/>
                <a:gd name="T78" fmla="*/ 65 w 2122"/>
                <a:gd name="T79" fmla="*/ 80 h 2866"/>
                <a:gd name="T80" fmla="*/ 66 w 2122"/>
                <a:gd name="T81" fmla="*/ 73 h 2866"/>
                <a:gd name="T82" fmla="*/ 65 w 2122"/>
                <a:gd name="T83" fmla="*/ 69 h 2866"/>
                <a:gd name="T84" fmla="*/ 64 w 2122"/>
                <a:gd name="T85" fmla="*/ 63 h 2866"/>
                <a:gd name="T86" fmla="*/ 57 w 2122"/>
                <a:gd name="T87" fmla="*/ 57 h 2866"/>
                <a:gd name="T88" fmla="*/ 56 w 2122"/>
                <a:gd name="T89" fmla="*/ 53 h 2866"/>
                <a:gd name="T90" fmla="*/ 52 w 2122"/>
                <a:gd name="T91" fmla="*/ 44 h 2866"/>
                <a:gd name="T92" fmla="*/ 46 w 2122"/>
                <a:gd name="T93" fmla="*/ 40 h 2866"/>
                <a:gd name="T94" fmla="*/ 42 w 2122"/>
                <a:gd name="T95" fmla="*/ 40 h 2866"/>
                <a:gd name="T96" fmla="*/ 31 w 2122"/>
                <a:gd name="T97" fmla="*/ 40 h 2866"/>
                <a:gd name="T98" fmla="*/ 27 w 2122"/>
                <a:gd name="T99" fmla="*/ 37 h 2866"/>
                <a:gd name="T100" fmla="*/ 14 w 2122"/>
                <a:gd name="T101" fmla="*/ 35 h 2866"/>
                <a:gd name="T102" fmla="*/ 12 w 2122"/>
                <a:gd name="T103" fmla="*/ 32 h 2866"/>
                <a:gd name="T104" fmla="*/ 14 w 2122"/>
                <a:gd name="T105" fmla="*/ 32 h 2866"/>
                <a:gd name="T106" fmla="*/ 12 w 2122"/>
                <a:gd name="T107" fmla="*/ 24 h 2866"/>
                <a:gd name="T108" fmla="*/ 17 w 2122"/>
                <a:gd name="T109" fmla="*/ 33 h 2866"/>
                <a:gd name="T110" fmla="*/ 23 w 2122"/>
                <a:gd name="T111" fmla="*/ 34 h 2866"/>
                <a:gd name="T112" fmla="*/ 27 w 2122"/>
                <a:gd name="T113" fmla="*/ 21 h 2866"/>
                <a:gd name="T114" fmla="*/ 11 w 2122"/>
                <a:gd name="T115" fmla="*/ 4 h 28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2" h="2866">
                  <a:moveTo>
                    <a:pt x="3" y="447"/>
                  </a:moveTo>
                  <a:lnTo>
                    <a:pt x="0" y="355"/>
                  </a:lnTo>
                  <a:lnTo>
                    <a:pt x="363" y="347"/>
                  </a:lnTo>
                  <a:lnTo>
                    <a:pt x="291" y="86"/>
                  </a:lnTo>
                  <a:lnTo>
                    <a:pt x="657" y="0"/>
                  </a:lnTo>
                  <a:lnTo>
                    <a:pt x="819" y="137"/>
                  </a:lnTo>
                  <a:lnTo>
                    <a:pt x="835" y="284"/>
                  </a:lnTo>
                  <a:lnTo>
                    <a:pt x="1005" y="257"/>
                  </a:lnTo>
                  <a:lnTo>
                    <a:pt x="1194" y="404"/>
                  </a:lnTo>
                  <a:lnTo>
                    <a:pt x="1188" y="637"/>
                  </a:lnTo>
                  <a:lnTo>
                    <a:pt x="898" y="677"/>
                  </a:lnTo>
                  <a:lnTo>
                    <a:pt x="955" y="1208"/>
                  </a:lnTo>
                  <a:lnTo>
                    <a:pt x="985" y="1235"/>
                  </a:lnTo>
                  <a:lnTo>
                    <a:pt x="1177" y="1235"/>
                  </a:lnTo>
                  <a:lnTo>
                    <a:pt x="1266" y="1129"/>
                  </a:lnTo>
                  <a:lnTo>
                    <a:pt x="1484" y="1175"/>
                  </a:lnTo>
                  <a:lnTo>
                    <a:pt x="1554" y="898"/>
                  </a:lnTo>
                  <a:lnTo>
                    <a:pt x="1662" y="888"/>
                  </a:lnTo>
                  <a:lnTo>
                    <a:pt x="1702" y="904"/>
                  </a:lnTo>
                  <a:lnTo>
                    <a:pt x="1643" y="965"/>
                  </a:lnTo>
                  <a:lnTo>
                    <a:pt x="1690" y="1009"/>
                  </a:lnTo>
                  <a:lnTo>
                    <a:pt x="1630" y="1048"/>
                  </a:lnTo>
                  <a:lnTo>
                    <a:pt x="1672" y="1096"/>
                  </a:lnTo>
                  <a:lnTo>
                    <a:pt x="1604" y="1133"/>
                  </a:lnTo>
                  <a:lnTo>
                    <a:pt x="1643" y="1178"/>
                  </a:lnTo>
                  <a:lnTo>
                    <a:pt x="1570" y="1217"/>
                  </a:lnTo>
                  <a:lnTo>
                    <a:pt x="1613" y="1272"/>
                  </a:lnTo>
                  <a:lnTo>
                    <a:pt x="1547" y="1303"/>
                  </a:lnTo>
                  <a:lnTo>
                    <a:pt x="1549" y="1305"/>
                  </a:lnTo>
                  <a:lnTo>
                    <a:pt x="1560" y="1310"/>
                  </a:lnTo>
                  <a:lnTo>
                    <a:pt x="1575" y="1319"/>
                  </a:lnTo>
                  <a:lnTo>
                    <a:pt x="1596" y="1332"/>
                  </a:lnTo>
                  <a:lnTo>
                    <a:pt x="1618" y="1347"/>
                  </a:lnTo>
                  <a:lnTo>
                    <a:pt x="1645" y="1366"/>
                  </a:lnTo>
                  <a:lnTo>
                    <a:pt x="1672" y="1389"/>
                  </a:lnTo>
                  <a:lnTo>
                    <a:pt x="1701" y="1417"/>
                  </a:lnTo>
                  <a:lnTo>
                    <a:pt x="1725" y="1448"/>
                  </a:lnTo>
                  <a:lnTo>
                    <a:pt x="1749" y="1482"/>
                  </a:lnTo>
                  <a:lnTo>
                    <a:pt x="1769" y="1520"/>
                  </a:lnTo>
                  <a:lnTo>
                    <a:pt x="1785" y="1566"/>
                  </a:lnTo>
                  <a:lnTo>
                    <a:pt x="1796" y="1612"/>
                  </a:lnTo>
                  <a:lnTo>
                    <a:pt x="1801" y="1665"/>
                  </a:lnTo>
                  <a:lnTo>
                    <a:pt x="1797" y="1721"/>
                  </a:lnTo>
                  <a:lnTo>
                    <a:pt x="1786" y="1781"/>
                  </a:lnTo>
                  <a:lnTo>
                    <a:pt x="1789" y="1781"/>
                  </a:lnTo>
                  <a:lnTo>
                    <a:pt x="1800" y="1785"/>
                  </a:lnTo>
                  <a:lnTo>
                    <a:pt x="1813" y="1790"/>
                  </a:lnTo>
                  <a:lnTo>
                    <a:pt x="1834" y="1799"/>
                  </a:lnTo>
                  <a:lnTo>
                    <a:pt x="1856" y="1807"/>
                  </a:lnTo>
                  <a:lnTo>
                    <a:pt x="1881" y="1823"/>
                  </a:lnTo>
                  <a:lnTo>
                    <a:pt x="1909" y="1841"/>
                  </a:lnTo>
                  <a:lnTo>
                    <a:pt x="1939" y="1864"/>
                  </a:lnTo>
                  <a:lnTo>
                    <a:pt x="1967" y="1889"/>
                  </a:lnTo>
                  <a:lnTo>
                    <a:pt x="1997" y="1920"/>
                  </a:lnTo>
                  <a:lnTo>
                    <a:pt x="2024" y="1955"/>
                  </a:lnTo>
                  <a:lnTo>
                    <a:pt x="2050" y="1999"/>
                  </a:lnTo>
                  <a:lnTo>
                    <a:pt x="2073" y="2045"/>
                  </a:lnTo>
                  <a:lnTo>
                    <a:pt x="2092" y="2098"/>
                  </a:lnTo>
                  <a:lnTo>
                    <a:pt x="2107" y="2157"/>
                  </a:lnTo>
                  <a:lnTo>
                    <a:pt x="2117" y="2225"/>
                  </a:lnTo>
                  <a:lnTo>
                    <a:pt x="2122" y="2576"/>
                  </a:lnTo>
                  <a:lnTo>
                    <a:pt x="2120" y="2577"/>
                  </a:lnTo>
                  <a:lnTo>
                    <a:pt x="2114" y="2583"/>
                  </a:lnTo>
                  <a:lnTo>
                    <a:pt x="2105" y="2591"/>
                  </a:lnTo>
                  <a:lnTo>
                    <a:pt x="2092" y="2604"/>
                  </a:lnTo>
                  <a:lnTo>
                    <a:pt x="2075" y="2618"/>
                  </a:lnTo>
                  <a:lnTo>
                    <a:pt x="2053" y="2636"/>
                  </a:lnTo>
                  <a:lnTo>
                    <a:pt x="2024" y="2655"/>
                  </a:lnTo>
                  <a:lnTo>
                    <a:pt x="1992" y="2678"/>
                  </a:lnTo>
                  <a:lnTo>
                    <a:pt x="1952" y="2698"/>
                  </a:lnTo>
                  <a:lnTo>
                    <a:pt x="1907" y="2724"/>
                  </a:lnTo>
                  <a:lnTo>
                    <a:pt x="1856" y="2748"/>
                  </a:lnTo>
                  <a:lnTo>
                    <a:pt x="1796" y="2773"/>
                  </a:lnTo>
                  <a:lnTo>
                    <a:pt x="1729" y="2798"/>
                  </a:lnTo>
                  <a:lnTo>
                    <a:pt x="1654" y="2823"/>
                  </a:lnTo>
                  <a:lnTo>
                    <a:pt x="1573" y="2847"/>
                  </a:lnTo>
                  <a:lnTo>
                    <a:pt x="1483" y="2866"/>
                  </a:lnTo>
                  <a:lnTo>
                    <a:pt x="1197" y="2665"/>
                  </a:lnTo>
                  <a:lnTo>
                    <a:pt x="1084" y="2470"/>
                  </a:lnTo>
                  <a:lnTo>
                    <a:pt x="1232" y="2448"/>
                  </a:lnTo>
                  <a:lnTo>
                    <a:pt x="1262" y="2322"/>
                  </a:lnTo>
                  <a:lnTo>
                    <a:pt x="1264" y="2322"/>
                  </a:lnTo>
                  <a:lnTo>
                    <a:pt x="1269" y="2322"/>
                  </a:lnTo>
                  <a:lnTo>
                    <a:pt x="1279" y="2322"/>
                  </a:lnTo>
                  <a:lnTo>
                    <a:pt x="1291" y="2323"/>
                  </a:lnTo>
                  <a:lnTo>
                    <a:pt x="1305" y="2323"/>
                  </a:lnTo>
                  <a:lnTo>
                    <a:pt x="1322" y="2325"/>
                  </a:lnTo>
                  <a:lnTo>
                    <a:pt x="1341" y="2325"/>
                  </a:lnTo>
                  <a:lnTo>
                    <a:pt x="1363" y="2327"/>
                  </a:lnTo>
                  <a:lnTo>
                    <a:pt x="1383" y="2327"/>
                  </a:lnTo>
                  <a:lnTo>
                    <a:pt x="1405" y="2327"/>
                  </a:lnTo>
                  <a:lnTo>
                    <a:pt x="1427" y="2327"/>
                  </a:lnTo>
                  <a:lnTo>
                    <a:pt x="1449" y="2327"/>
                  </a:lnTo>
                  <a:lnTo>
                    <a:pt x="1469" y="2325"/>
                  </a:lnTo>
                  <a:lnTo>
                    <a:pt x="1491" y="2325"/>
                  </a:lnTo>
                  <a:lnTo>
                    <a:pt x="1510" y="2323"/>
                  </a:lnTo>
                  <a:lnTo>
                    <a:pt x="1528" y="2322"/>
                  </a:lnTo>
                  <a:lnTo>
                    <a:pt x="1528" y="2319"/>
                  </a:lnTo>
                  <a:lnTo>
                    <a:pt x="1528" y="2313"/>
                  </a:lnTo>
                  <a:lnTo>
                    <a:pt x="1528" y="2304"/>
                  </a:lnTo>
                  <a:lnTo>
                    <a:pt x="1528" y="2292"/>
                  </a:lnTo>
                  <a:lnTo>
                    <a:pt x="1526" y="2277"/>
                  </a:lnTo>
                  <a:lnTo>
                    <a:pt x="1526" y="2262"/>
                  </a:lnTo>
                  <a:lnTo>
                    <a:pt x="1525" y="2245"/>
                  </a:lnTo>
                  <a:lnTo>
                    <a:pt x="1524" y="2227"/>
                  </a:lnTo>
                  <a:lnTo>
                    <a:pt x="1518" y="2209"/>
                  </a:lnTo>
                  <a:lnTo>
                    <a:pt x="1514" y="2192"/>
                  </a:lnTo>
                  <a:lnTo>
                    <a:pt x="1507" y="2176"/>
                  </a:lnTo>
                  <a:lnTo>
                    <a:pt x="1502" y="2162"/>
                  </a:lnTo>
                  <a:lnTo>
                    <a:pt x="1491" y="2149"/>
                  </a:lnTo>
                  <a:lnTo>
                    <a:pt x="1481" y="2140"/>
                  </a:lnTo>
                  <a:lnTo>
                    <a:pt x="1468" y="2134"/>
                  </a:lnTo>
                  <a:lnTo>
                    <a:pt x="1454" y="2133"/>
                  </a:lnTo>
                  <a:lnTo>
                    <a:pt x="1434" y="2133"/>
                  </a:lnTo>
                  <a:lnTo>
                    <a:pt x="1415" y="2135"/>
                  </a:lnTo>
                  <a:lnTo>
                    <a:pt x="1392" y="2139"/>
                  </a:lnTo>
                  <a:lnTo>
                    <a:pt x="1370" y="2146"/>
                  </a:lnTo>
                  <a:lnTo>
                    <a:pt x="1344" y="2152"/>
                  </a:lnTo>
                  <a:lnTo>
                    <a:pt x="1321" y="2158"/>
                  </a:lnTo>
                  <a:lnTo>
                    <a:pt x="1296" y="2165"/>
                  </a:lnTo>
                  <a:lnTo>
                    <a:pt x="1273" y="2174"/>
                  </a:lnTo>
                  <a:lnTo>
                    <a:pt x="1250" y="2180"/>
                  </a:lnTo>
                  <a:lnTo>
                    <a:pt x="1230" y="2188"/>
                  </a:lnTo>
                  <a:lnTo>
                    <a:pt x="1211" y="2194"/>
                  </a:lnTo>
                  <a:lnTo>
                    <a:pt x="1194" y="2202"/>
                  </a:lnTo>
                  <a:lnTo>
                    <a:pt x="1181" y="2207"/>
                  </a:lnTo>
                  <a:lnTo>
                    <a:pt x="1171" y="2212"/>
                  </a:lnTo>
                  <a:lnTo>
                    <a:pt x="1164" y="2213"/>
                  </a:lnTo>
                  <a:lnTo>
                    <a:pt x="1163" y="2216"/>
                  </a:lnTo>
                  <a:lnTo>
                    <a:pt x="857" y="1888"/>
                  </a:lnTo>
                  <a:lnTo>
                    <a:pt x="1041" y="1888"/>
                  </a:lnTo>
                  <a:lnTo>
                    <a:pt x="1045" y="1736"/>
                  </a:lnTo>
                  <a:lnTo>
                    <a:pt x="1052" y="1705"/>
                  </a:lnTo>
                  <a:lnTo>
                    <a:pt x="1249" y="1696"/>
                  </a:lnTo>
                  <a:lnTo>
                    <a:pt x="1249" y="1693"/>
                  </a:lnTo>
                  <a:lnTo>
                    <a:pt x="1249" y="1686"/>
                  </a:lnTo>
                  <a:lnTo>
                    <a:pt x="1246" y="1676"/>
                  </a:lnTo>
                  <a:lnTo>
                    <a:pt x="1245" y="1666"/>
                  </a:lnTo>
                  <a:lnTo>
                    <a:pt x="1242" y="1659"/>
                  </a:lnTo>
                  <a:lnTo>
                    <a:pt x="1238" y="1653"/>
                  </a:lnTo>
                  <a:lnTo>
                    <a:pt x="1234" y="1647"/>
                  </a:lnTo>
                  <a:lnTo>
                    <a:pt x="1230" y="1640"/>
                  </a:lnTo>
                  <a:lnTo>
                    <a:pt x="1223" y="1634"/>
                  </a:lnTo>
                  <a:lnTo>
                    <a:pt x="1218" y="1631"/>
                  </a:lnTo>
                  <a:lnTo>
                    <a:pt x="1209" y="1628"/>
                  </a:lnTo>
                  <a:lnTo>
                    <a:pt x="1201" y="1625"/>
                  </a:lnTo>
                  <a:lnTo>
                    <a:pt x="1190" y="1621"/>
                  </a:lnTo>
                  <a:lnTo>
                    <a:pt x="1181" y="1620"/>
                  </a:lnTo>
                  <a:lnTo>
                    <a:pt x="1169" y="1620"/>
                  </a:lnTo>
                  <a:lnTo>
                    <a:pt x="1159" y="1621"/>
                  </a:lnTo>
                  <a:lnTo>
                    <a:pt x="1147" y="1622"/>
                  </a:lnTo>
                  <a:lnTo>
                    <a:pt x="1137" y="1626"/>
                  </a:lnTo>
                  <a:lnTo>
                    <a:pt x="1126" y="1629"/>
                  </a:lnTo>
                  <a:lnTo>
                    <a:pt x="1117" y="1633"/>
                  </a:lnTo>
                  <a:lnTo>
                    <a:pt x="1107" y="1635"/>
                  </a:lnTo>
                  <a:lnTo>
                    <a:pt x="1098" y="1639"/>
                  </a:lnTo>
                  <a:lnTo>
                    <a:pt x="1090" y="1642"/>
                  </a:lnTo>
                  <a:lnTo>
                    <a:pt x="1084" y="1645"/>
                  </a:lnTo>
                  <a:lnTo>
                    <a:pt x="1075" y="1649"/>
                  </a:lnTo>
                  <a:lnTo>
                    <a:pt x="1073" y="1652"/>
                  </a:lnTo>
                  <a:lnTo>
                    <a:pt x="1075" y="1600"/>
                  </a:lnTo>
                  <a:lnTo>
                    <a:pt x="1075" y="1598"/>
                  </a:lnTo>
                  <a:lnTo>
                    <a:pt x="1079" y="1597"/>
                  </a:lnTo>
                  <a:lnTo>
                    <a:pt x="1084" y="1596"/>
                  </a:lnTo>
                  <a:lnTo>
                    <a:pt x="1092" y="1594"/>
                  </a:lnTo>
                  <a:lnTo>
                    <a:pt x="1100" y="1592"/>
                  </a:lnTo>
                  <a:lnTo>
                    <a:pt x="1110" y="1591"/>
                  </a:lnTo>
                  <a:lnTo>
                    <a:pt x="1121" y="1588"/>
                  </a:lnTo>
                  <a:lnTo>
                    <a:pt x="1133" y="1587"/>
                  </a:lnTo>
                  <a:lnTo>
                    <a:pt x="1145" y="1585"/>
                  </a:lnTo>
                  <a:lnTo>
                    <a:pt x="1159" y="1584"/>
                  </a:lnTo>
                  <a:lnTo>
                    <a:pt x="1171" y="1583"/>
                  </a:lnTo>
                  <a:lnTo>
                    <a:pt x="1185" y="1583"/>
                  </a:lnTo>
                  <a:lnTo>
                    <a:pt x="1196" y="1583"/>
                  </a:lnTo>
                  <a:lnTo>
                    <a:pt x="1209" y="1584"/>
                  </a:lnTo>
                  <a:lnTo>
                    <a:pt x="1219" y="1587"/>
                  </a:lnTo>
                  <a:lnTo>
                    <a:pt x="1230" y="1591"/>
                  </a:lnTo>
                  <a:lnTo>
                    <a:pt x="1238" y="1593"/>
                  </a:lnTo>
                  <a:lnTo>
                    <a:pt x="1247" y="1600"/>
                  </a:lnTo>
                  <a:lnTo>
                    <a:pt x="1254" y="1605"/>
                  </a:lnTo>
                  <a:lnTo>
                    <a:pt x="1261" y="1611"/>
                  </a:lnTo>
                  <a:lnTo>
                    <a:pt x="1265" y="1616"/>
                  </a:lnTo>
                  <a:lnTo>
                    <a:pt x="1272" y="1622"/>
                  </a:lnTo>
                  <a:lnTo>
                    <a:pt x="1276" y="1630"/>
                  </a:lnTo>
                  <a:lnTo>
                    <a:pt x="1281" y="1638"/>
                  </a:lnTo>
                  <a:lnTo>
                    <a:pt x="1284" y="1643"/>
                  </a:lnTo>
                  <a:lnTo>
                    <a:pt x="1287" y="1649"/>
                  </a:lnTo>
                  <a:lnTo>
                    <a:pt x="1290" y="1654"/>
                  </a:lnTo>
                  <a:lnTo>
                    <a:pt x="1292" y="1661"/>
                  </a:lnTo>
                  <a:lnTo>
                    <a:pt x="1295" y="1667"/>
                  </a:lnTo>
                  <a:lnTo>
                    <a:pt x="1296" y="1671"/>
                  </a:lnTo>
                  <a:lnTo>
                    <a:pt x="1382" y="1443"/>
                  </a:lnTo>
                  <a:lnTo>
                    <a:pt x="1386" y="1444"/>
                  </a:lnTo>
                  <a:lnTo>
                    <a:pt x="1392" y="1446"/>
                  </a:lnTo>
                  <a:lnTo>
                    <a:pt x="1400" y="1450"/>
                  </a:lnTo>
                  <a:lnTo>
                    <a:pt x="1409" y="1454"/>
                  </a:lnTo>
                  <a:lnTo>
                    <a:pt x="1420" y="1460"/>
                  </a:lnTo>
                  <a:lnTo>
                    <a:pt x="1430" y="1466"/>
                  </a:lnTo>
                  <a:lnTo>
                    <a:pt x="1442" y="1474"/>
                  </a:lnTo>
                  <a:lnTo>
                    <a:pt x="1453" y="1481"/>
                  </a:lnTo>
                  <a:lnTo>
                    <a:pt x="1462" y="1490"/>
                  </a:lnTo>
                  <a:lnTo>
                    <a:pt x="1472" y="1500"/>
                  </a:lnTo>
                  <a:lnTo>
                    <a:pt x="1481" y="1510"/>
                  </a:lnTo>
                  <a:lnTo>
                    <a:pt x="1487" y="1520"/>
                  </a:lnTo>
                  <a:lnTo>
                    <a:pt x="1492" y="1533"/>
                  </a:lnTo>
                  <a:lnTo>
                    <a:pt x="1496" y="1545"/>
                  </a:lnTo>
                  <a:lnTo>
                    <a:pt x="1496" y="1559"/>
                  </a:lnTo>
                  <a:lnTo>
                    <a:pt x="1494" y="1571"/>
                  </a:lnTo>
                  <a:lnTo>
                    <a:pt x="1492" y="1584"/>
                  </a:lnTo>
                  <a:lnTo>
                    <a:pt x="1490" y="1598"/>
                  </a:lnTo>
                  <a:lnTo>
                    <a:pt x="1488" y="1614"/>
                  </a:lnTo>
                  <a:lnTo>
                    <a:pt x="1483" y="1628"/>
                  </a:lnTo>
                  <a:lnTo>
                    <a:pt x="1476" y="1640"/>
                  </a:lnTo>
                  <a:lnTo>
                    <a:pt x="1464" y="1654"/>
                  </a:lnTo>
                  <a:lnTo>
                    <a:pt x="1449" y="1668"/>
                  </a:lnTo>
                  <a:lnTo>
                    <a:pt x="1427" y="1680"/>
                  </a:lnTo>
                  <a:lnTo>
                    <a:pt x="1401" y="1691"/>
                  </a:lnTo>
                  <a:lnTo>
                    <a:pt x="1369" y="1700"/>
                  </a:lnTo>
                  <a:lnTo>
                    <a:pt x="1329" y="1711"/>
                  </a:lnTo>
                  <a:lnTo>
                    <a:pt x="1280" y="1717"/>
                  </a:lnTo>
                  <a:lnTo>
                    <a:pt x="1223" y="1722"/>
                  </a:lnTo>
                  <a:lnTo>
                    <a:pt x="1158" y="1726"/>
                  </a:lnTo>
                  <a:lnTo>
                    <a:pt x="1081" y="1727"/>
                  </a:lnTo>
                  <a:lnTo>
                    <a:pt x="1060" y="2018"/>
                  </a:lnTo>
                  <a:lnTo>
                    <a:pt x="1173" y="2174"/>
                  </a:lnTo>
                  <a:lnTo>
                    <a:pt x="1175" y="2171"/>
                  </a:lnTo>
                  <a:lnTo>
                    <a:pt x="1188" y="2165"/>
                  </a:lnTo>
                  <a:lnTo>
                    <a:pt x="1203" y="2157"/>
                  </a:lnTo>
                  <a:lnTo>
                    <a:pt x="1227" y="2147"/>
                  </a:lnTo>
                  <a:lnTo>
                    <a:pt x="1253" y="2135"/>
                  </a:lnTo>
                  <a:lnTo>
                    <a:pt x="1284" y="2125"/>
                  </a:lnTo>
                  <a:lnTo>
                    <a:pt x="1317" y="2115"/>
                  </a:lnTo>
                  <a:lnTo>
                    <a:pt x="1352" y="2107"/>
                  </a:lnTo>
                  <a:lnTo>
                    <a:pt x="1386" y="2101"/>
                  </a:lnTo>
                  <a:lnTo>
                    <a:pt x="1422" y="2098"/>
                  </a:lnTo>
                  <a:lnTo>
                    <a:pt x="1456" y="2100"/>
                  </a:lnTo>
                  <a:lnTo>
                    <a:pt x="1487" y="2109"/>
                  </a:lnTo>
                  <a:lnTo>
                    <a:pt x="1515" y="2121"/>
                  </a:lnTo>
                  <a:lnTo>
                    <a:pt x="1540" y="2142"/>
                  </a:lnTo>
                  <a:lnTo>
                    <a:pt x="1560" y="2170"/>
                  </a:lnTo>
                  <a:lnTo>
                    <a:pt x="1575" y="2207"/>
                  </a:lnTo>
                  <a:lnTo>
                    <a:pt x="1713" y="2013"/>
                  </a:lnTo>
                  <a:lnTo>
                    <a:pt x="1714" y="2017"/>
                  </a:lnTo>
                  <a:lnTo>
                    <a:pt x="1718" y="2027"/>
                  </a:lnTo>
                  <a:lnTo>
                    <a:pt x="1725" y="2042"/>
                  </a:lnTo>
                  <a:lnTo>
                    <a:pt x="1735" y="2064"/>
                  </a:lnTo>
                  <a:lnTo>
                    <a:pt x="1743" y="2088"/>
                  </a:lnTo>
                  <a:lnTo>
                    <a:pt x="1749" y="2116"/>
                  </a:lnTo>
                  <a:lnTo>
                    <a:pt x="1755" y="2146"/>
                  </a:lnTo>
                  <a:lnTo>
                    <a:pt x="1758" y="2177"/>
                  </a:lnTo>
                  <a:lnTo>
                    <a:pt x="1756" y="2207"/>
                  </a:lnTo>
                  <a:lnTo>
                    <a:pt x="1749" y="2237"/>
                  </a:lnTo>
                  <a:lnTo>
                    <a:pt x="1736" y="2266"/>
                  </a:lnTo>
                  <a:lnTo>
                    <a:pt x="1717" y="2291"/>
                  </a:lnTo>
                  <a:lnTo>
                    <a:pt x="1688" y="2311"/>
                  </a:lnTo>
                  <a:lnTo>
                    <a:pt x="1652" y="2329"/>
                  </a:lnTo>
                  <a:lnTo>
                    <a:pt x="1603" y="2340"/>
                  </a:lnTo>
                  <a:lnTo>
                    <a:pt x="1544" y="2345"/>
                  </a:lnTo>
                  <a:lnTo>
                    <a:pt x="1279" y="2341"/>
                  </a:lnTo>
                  <a:lnTo>
                    <a:pt x="1232" y="2641"/>
                  </a:lnTo>
                  <a:lnTo>
                    <a:pt x="1483" y="2823"/>
                  </a:lnTo>
                  <a:lnTo>
                    <a:pt x="1487" y="2822"/>
                  </a:lnTo>
                  <a:lnTo>
                    <a:pt x="1502" y="2818"/>
                  </a:lnTo>
                  <a:lnTo>
                    <a:pt x="1525" y="2812"/>
                  </a:lnTo>
                  <a:lnTo>
                    <a:pt x="1556" y="2805"/>
                  </a:lnTo>
                  <a:lnTo>
                    <a:pt x="1593" y="2795"/>
                  </a:lnTo>
                  <a:lnTo>
                    <a:pt x="1635" y="2784"/>
                  </a:lnTo>
                  <a:lnTo>
                    <a:pt x="1680" y="2770"/>
                  </a:lnTo>
                  <a:lnTo>
                    <a:pt x="1730" y="2754"/>
                  </a:lnTo>
                  <a:lnTo>
                    <a:pt x="1779" y="2735"/>
                  </a:lnTo>
                  <a:lnTo>
                    <a:pt x="1831" y="2716"/>
                  </a:lnTo>
                  <a:lnTo>
                    <a:pt x="1880" y="2694"/>
                  </a:lnTo>
                  <a:lnTo>
                    <a:pt x="1929" y="2671"/>
                  </a:lnTo>
                  <a:lnTo>
                    <a:pt x="1973" y="2646"/>
                  </a:lnTo>
                  <a:lnTo>
                    <a:pt x="2013" y="2622"/>
                  </a:lnTo>
                  <a:lnTo>
                    <a:pt x="2047" y="2592"/>
                  </a:lnTo>
                  <a:lnTo>
                    <a:pt x="2076" y="2564"/>
                  </a:lnTo>
                  <a:lnTo>
                    <a:pt x="2076" y="2560"/>
                  </a:lnTo>
                  <a:lnTo>
                    <a:pt x="2076" y="2550"/>
                  </a:lnTo>
                  <a:lnTo>
                    <a:pt x="2076" y="2532"/>
                  </a:lnTo>
                  <a:lnTo>
                    <a:pt x="2077" y="2511"/>
                  </a:lnTo>
                  <a:lnTo>
                    <a:pt x="2077" y="2485"/>
                  </a:lnTo>
                  <a:lnTo>
                    <a:pt x="2077" y="2457"/>
                  </a:lnTo>
                  <a:lnTo>
                    <a:pt x="2079" y="2425"/>
                  </a:lnTo>
                  <a:lnTo>
                    <a:pt x="2080" y="2394"/>
                  </a:lnTo>
                  <a:lnTo>
                    <a:pt x="2080" y="2361"/>
                  </a:lnTo>
                  <a:lnTo>
                    <a:pt x="2080" y="2329"/>
                  </a:lnTo>
                  <a:lnTo>
                    <a:pt x="2080" y="2299"/>
                  </a:lnTo>
                  <a:lnTo>
                    <a:pt x="2081" y="2272"/>
                  </a:lnTo>
                  <a:lnTo>
                    <a:pt x="2080" y="2245"/>
                  </a:lnTo>
                  <a:lnTo>
                    <a:pt x="2080" y="2226"/>
                  </a:lnTo>
                  <a:lnTo>
                    <a:pt x="2079" y="2212"/>
                  </a:lnTo>
                  <a:lnTo>
                    <a:pt x="2079" y="2203"/>
                  </a:lnTo>
                  <a:lnTo>
                    <a:pt x="2075" y="2193"/>
                  </a:lnTo>
                  <a:lnTo>
                    <a:pt x="2073" y="2179"/>
                  </a:lnTo>
                  <a:lnTo>
                    <a:pt x="2068" y="2158"/>
                  </a:lnTo>
                  <a:lnTo>
                    <a:pt x="2064" y="2134"/>
                  </a:lnTo>
                  <a:lnTo>
                    <a:pt x="2056" y="2106"/>
                  </a:lnTo>
                  <a:lnTo>
                    <a:pt x="2046" y="2075"/>
                  </a:lnTo>
                  <a:lnTo>
                    <a:pt x="2032" y="2044"/>
                  </a:lnTo>
                  <a:lnTo>
                    <a:pt x="2019" y="2012"/>
                  </a:lnTo>
                  <a:lnTo>
                    <a:pt x="2000" y="1977"/>
                  </a:lnTo>
                  <a:lnTo>
                    <a:pt x="1977" y="1944"/>
                  </a:lnTo>
                  <a:lnTo>
                    <a:pt x="1951" y="1912"/>
                  </a:lnTo>
                  <a:lnTo>
                    <a:pt x="1921" y="1884"/>
                  </a:lnTo>
                  <a:lnTo>
                    <a:pt x="1886" y="1857"/>
                  </a:lnTo>
                  <a:lnTo>
                    <a:pt x="1847" y="1836"/>
                  </a:lnTo>
                  <a:lnTo>
                    <a:pt x="1801" y="1818"/>
                  </a:lnTo>
                  <a:lnTo>
                    <a:pt x="1752" y="1806"/>
                  </a:lnTo>
                  <a:lnTo>
                    <a:pt x="1752" y="1801"/>
                  </a:lnTo>
                  <a:lnTo>
                    <a:pt x="1756" y="1791"/>
                  </a:lnTo>
                  <a:lnTo>
                    <a:pt x="1759" y="1773"/>
                  </a:lnTo>
                  <a:lnTo>
                    <a:pt x="1764" y="1751"/>
                  </a:lnTo>
                  <a:lnTo>
                    <a:pt x="1766" y="1722"/>
                  </a:lnTo>
                  <a:lnTo>
                    <a:pt x="1766" y="1691"/>
                  </a:lnTo>
                  <a:lnTo>
                    <a:pt x="1764" y="1656"/>
                  </a:lnTo>
                  <a:lnTo>
                    <a:pt x="1759" y="1617"/>
                  </a:lnTo>
                  <a:lnTo>
                    <a:pt x="1748" y="1575"/>
                  </a:lnTo>
                  <a:lnTo>
                    <a:pt x="1732" y="1533"/>
                  </a:lnTo>
                  <a:lnTo>
                    <a:pt x="1709" y="1489"/>
                  </a:lnTo>
                  <a:lnTo>
                    <a:pt x="1680" y="1446"/>
                  </a:lnTo>
                  <a:lnTo>
                    <a:pt x="1639" y="1402"/>
                  </a:lnTo>
                  <a:lnTo>
                    <a:pt x="1592" y="1361"/>
                  </a:lnTo>
                  <a:lnTo>
                    <a:pt x="1533" y="1320"/>
                  </a:lnTo>
                  <a:lnTo>
                    <a:pt x="1462" y="1282"/>
                  </a:lnTo>
                  <a:lnTo>
                    <a:pt x="1462" y="1281"/>
                  </a:lnTo>
                  <a:lnTo>
                    <a:pt x="1458" y="1281"/>
                  </a:lnTo>
                  <a:lnTo>
                    <a:pt x="1454" y="1278"/>
                  </a:lnTo>
                  <a:lnTo>
                    <a:pt x="1447" y="1277"/>
                  </a:lnTo>
                  <a:lnTo>
                    <a:pt x="1437" y="1274"/>
                  </a:lnTo>
                  <a:lnTo>
                    <a:pt x="1427" y="1273"/>
                  </a:lnTo>
                  <a:lnTo>
                    <a:pt x="1413" y="1270"/>
                  </a:lnTo>
                  <a:lnTo>
                    <a:pt x="1398" y="1268"/>
                  </a:lnTo>
                  <a:lnTo>
                    <a:pt x="1378" y="1265"/>
                  </a:lnTo>
                  <a:lnTo>
                    <a:pt x="1356" y="1263"/>
                  </a:lnTo>
                  <a:lnTo>
                    <a:pt x="1330" y="1261"/>
                  </a:lnTo>
                  <a:lnTo>
                    <a:pt x="1303" y="1259"/>
                  </a:lnTo>
                  <a:lnTo>
                    <a:pt x="1272" y="1256"/>
                  </a:lnTo>
                  <a:lnTo>
                    <a:pt x="1237" y="1255"/>
                  </a:lnTo>
                  <a:lnTo>
                    <a:pt x="1200" y="1255"/>
                  </a:lnTo>
                  <a:lnTo>
                    <a:pt x="1159" y="1256"/>
                  </a:lnTo>
                  <a:lnTo>
                    <a:pt x="988" y="1256"/>
                  </a:lnTo>
                  <a:lnTo>
                    <a:pt x="983" y="1254"/>
                  </a:lnTo>
                  <a:lnTo>
                    <a:pt x="978" y="1249"/>
                  </a:lnTo>
                  <a:lnTo>
                    <a:pt x="969" y="1238"/>
                  </a:lnTo>
                  <a:lnTo>
                    <a:pt x="954" y="1228"/>
                  </a:lnTo>
                  <a:lnTo>
                    <a:pt x="933" y="1214"/>
                  </a:lnTo>
                  <a:lnTo>
                    <a:pt x="909" y="1200"/>
                  </a:lnTo>
                  <a:lnTo>
                    <a:pt x="879" y="1185"/>
                  </a:lnTo>
                  <a:lnTo>
                    <a:pt x="845" y="1171"/>
                  </a:lnTo>
                  <a:lnTo>
                    <a:pt x="803" y="1155"/>
                  </a:lnTo>
                  <a:lnTo>
                    <a:pt x="755" y="1143"/>
                  </a:lnTo>
                  <a:lnTo>
                    <a:pt x="702" y="1131"/>
                  </a:lnTo>
                  <a:lnTo>
                    <a:pt x="642" y="1122"/>
                  </a:lnTo>
                  <a:lnTo>
                    <a:pt x="575" y="1116"/>
                  </a:lnTo>
                  <a:lnTo>
                    <a:pt x="502" y="1113"/>
                  </a:lnTo>
                  <a:lnTo>
                    <a:pt x="420" y="1115"/>
                  </a:lnTo>
                  <a:lnTo>
                    <a:pt x="333" y="1121"/>
                  </a:lnTo>
                  <a:lnTo>
                    <a:pt x="324" y="1020"/>
                  </a:lnTo>
                  <a:lnTo>
                    <a:pt x="324" y="1019"/>
                  </a:lnTo>
                  <a:lnTo>
                    <a:pt x="329" y="1019"/>
                  </a:lnTo>
                  <a:lnTo>
                    <a:pt x="336" y="1019"/>
                  </a:lnTo>
                  <a:lnTo>
                    <a:pt x="344" y="1019"/>
                  </a:lnTo>
                  <a:lnTo>
                    <a:pt x="354" y="1019"/>
                  </a:lnTo>
                  <a:lnTo>
                    <a:pt x="366" y="1019"/>
                  </a:lnTo>
                  <a:lnTo>
                    <a:pt x="378" y="1019"/>
                  </a:lnTo>
                  <a:lnTo>
                    <a:pt x="393" y="1019"/>
                  </a:lnTo>
                  <a:lnTo>
                    <a:pt x="407" y="1019"/>
                  </a:lnTo>
                  <a:lnTo>
                    <a:pt x="420" y="1019"/>
                  </a:lnTo>
                  <a:lnTo>
                    <a:pt x="434" y="1019"/>
                  </a:lnTo>
                  <a:lnTo>
                    <a:pt x="447" y="1020"/>
                  </a:lnTo>
                  <a:lnTo>
                    <a:pt x="457" y="1020"/>
                  </a:lnTo>
                  <a:lnTo>
                    <a:pt x="469" y="1022"/>
                  </a:lnTo>
                  <a:lnTo>
                    <a:pt x="477" y="1022"/>
                  </a:lnTo>
                  <a:lnTo>
                    <a:pt x="486" y="1024"/>
                  </a:lnTo>
                  <a:lnTo>
                    <a:pt x="446" y="777"/>
                  </a:lnTo>
                  <a:lnTo>
                    <a:pt x="356" y="789"/>
                  </a:lnTo>
                  <a:lnTo>
                    <a:pt x="354" y="743"/>
                  </a:lnTo>
                  <a:lnTo>
                    <a:pt x="574" y="717"/>
                  </a:lnTo>
                  <a:lnTo>
                    <a:pt x="578" y="760"/>
                  </a:lnTo>
                  <a:lnTo>
                    <a:pt x="477" y="773"/>
                  </a:lnTo>
                  <a:lnTo>
                    <a:pt x="520" y="1027"/>
                  </a:lnTo>
                  <a:lnTo>
                    <a:pt x="522" y="1027"/>
                  </a:lnTo>
                  <a:lnTo>
                    <a:pt x="529" y="1027"/>
                  </a:lnTo>
                  <a:lnTo>
                    <a:pt x="541" y="1028"/>
                  </a:lnTo>
                  <a:lnTo>
                    <a:pt x="559" y="1030"/>
                  </a:lnTo>
                  <a:lnTo>
                    <a:pt x="578" y="1033"/>
                  </a:lnTo>
                  <a:lnTo>
                    <a:pt x="601" y="1037"/>
                  </a:lnTo>
                  <a:lnTo>
                    <a:pt x="627" y="1042"/>
                  </a:lnTo>
                  <a:lnTo>
                    <a:pt x="657" y="1050"/>
                  </a:lnTo>
                  <a:lnTo>
                    <a:pt x="687" y="1056"/>
                  </a:lnTo>
                  <a:lnTo>
                    <a:pt x="720" y="1067"/>
                  </a:lnTo>
                  <a:lnTo>
                    <a:pt x="752" y="1076"/>
                  </a:lnTo>
                  <a:lnTo>
                    <a:pt x="786" y="1090"/>
                  </a:lnTo>
                  <a:lnTo>
                    <a:pt x="820" y="1104"/>
                  </a:lnTo>
                  <a:lnTo>
                    <a:pt x="854" y="1121"/>
                  </a:lnTo>
                  <a:lnTo>
                    <a:pt x="887" y="1140"/>
                  </a:lnTo>
                  <a:lnTo>
                    <a:pt x="921" y="1162"/>
                  </a:lnTo>
                  <a:lnTo>
                    <a:pt x="846" y="657"/>
                  </a:lnTo>
                  <a:lnTo>
                    <a:pt x="1156" y="603"/>
                  </a:lnTo>
                  <a:lnTo>
                    <a:pt x="1160" y="414"/>
                  </a:lnTo>
                  <a:lnTo>
                    <a:pt x="994" y="287"/>
                  </a:lnTo>
                  <a:lnTo>
                    <a:pt x="816" y="317"/>
                  </a:lnTo>
                  <a:lnTo>
                    <a:pt x="794" y="145"/>
                  </a:lnTo>
                  <a:lnTo>
                    <a:pt x="653" y="30"/>
                  </a:lnTo>
                  <a:lnTo>
                    <a:pt x="337" y="108"/>
                  </a:lnTo>
                  <a:lnTo>
                    <a:pt x="398" y="371"/>
                  </a:lnTo>
                  <a:lnTo>
                    <a:pt x="34" y="382"/>
                  </a:lnTo>
                  <a:lnTo>
                    <a:pt x="34" y="437"/>
                  </a:lnTo>
                  <a:lnTo>
                    <a:pt x="3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3021" y="2690"/>
              <a:ext cx="589" cy="739"/>
            </a:xfrm>
            <a:custGeom>
              <a:avLst/>
              <a:gdLst>
                <a:gd name="T0" fmla="*/ 7 w 1180"/>
                <a:gd name="T1" fmla="*/ 28 h 1477"/>
                <a:gd name="T2" fmla="*/ 1 w 1180"/>
                <a:gd name="T3" fmla="*/ 22 h 1477"/>
                <a:gd name="T4" fmla="*/ 3 w 1180"/>
                <a:gd name="T5" fmla="*/ 20 h 1477"/>
                <a:gd name="T6" fmla="*/ 4 w 1180"/>
                <a:gd name="T7" fmla="*/ 18 h 1477"/>
                <a:gd name="T8" fmla="*/ 6 w 1180"/>
                <a:gd name="T9" fmla="*/ 16 h 1477"/>
                <a:gd name="T10" fmla="*/ 7 w 1180"/>
                <a:gd name="T11" fmla="*/ 14 h 1477"/>
                <a:gd name="T12" fmla="*/ 8 w 1180"/>
                <a:gd name="T13" fmla="*/ 11 h 1477"/>
                <a:gd name="T14" fmla="*/ 10 w 1180"/>
                <a:gd name="T15" fmla="*/ 9 h 1477"/>
                <a:gd name="T16" fmla="*/ 11 w 1180"/>
                <a:gd name="T17" fmla="*/ 6 h 1477"/>
                <a:gd name="T18" fmla="*/ 10 w 1180"/>
                <a:gd name="T19" fmla="*/ 2 h 1477"/>
                <a:gd name="T20" fmla="*/ 22 w 1180"/>
                <a:gd name="T21" fmla="*/ 5 h 1477"/>
                <a:gd name="T22" fmla="*/ 15 w 1180"/>
                <a:gd name="T23" fmla="*/ 21 h 1477"/>
                <a:gd name="T24" fmla="*/ 19 w 1180"/>
                <a:gd name="T25" fmla="*/ 18 h 1477"/>
                <a:gd name="T26" fmla="*/ 28 w 1180"/>
                <a:gd name="T27" fmla="*/ 10 h 1477"/>
                <a:gd name="T28" fmla="*/ 25 w 1180"/>
                <a:gd name="T29" fmla="*/ 7 h 1477"/>
                <a:gd name="T30" fmla="*/ 35 w 1180"/>
                <a:gd name="T31" fmla="*/ 9 h 1477"/>
                <a:gd name="T32" fmla="*/ 35 w 1180"/>
                <a:gd name="T33" fmla="*/ 10 h 1477"/>
                <a:gd name="T34" fmla="*/ 34 w 1180"/>
                <a:gd name="T35" fmla="*/ 12 h 1477"/>
                <a:gd name="T36" fmla="*/ 32 w 1180"/>
                <a:gd name="T37" fmla="*/ 15 h 1477"/>
                <a:gd name="T38" fmla="*/ 31 w 1180"/>
                <a:gd name="T39" fmla="*/ 19 h 1477"/>
                <a:gd name="T40" fmla="*/ 30 w 1180"/>
                <a:gd name="T41" fmla="*/ 25 h 1477"/>
                <a:gd name="T42" fmla="*/ 28 w 1180"/>
                <a:gd name="T43" fmla="*/ 31 h 1477"/>
                <a:gd name="T44" fmla="*/ 28 w 1180"/>
                <a:gd name="T45" fmla="*/ 37 h 1477"/>
                <a:gd name="T46" fmla="*/ 28 w 1180"/>
                <a:gd name="T47" fmla="*/ 44 h 1477"/>
                <a:gd name="T48" fmla="*/ 20 w 1180"/>
                <a:gd name="T49" fmla="*/ 47 h 1477"/>
                <a:gd name="T50" fmla="*/ 29 w 1180"/>
                <a:gd name="T51" fmla="*/ 46 h 1477"/>
                <a:gd name="T52" fmla="*/ 29 w 1180"/>
                <a:gd name="T53" fmla="*/ 44 h 1477"/>
                <a:gd name="T54" fmla="*/ 29 w 1180"/>
                <a:gd name="T55" fmla="*/ 40 h 1477"/>
                <a:gd name="T56" fmla="*/ 29 w 1180"/>
                <a:gd name="T57" fmla="*/ 35 h 1477"/>
                <a:gd name="T58" fmla="*/ 30 w 1180"/>
                <a:gd name="T59" fmla="*/ 30 h 1477"/>
                <a:gd name="T60" fmla="*/ 31 w 1180"/>
                <a:gd name="T61" fmla="*/ 23 h 1477"/>
                <a:gd name="T62" fmla="*/ 32 w 1180"/>
                <a:gd name="T63" fmla="*/ 17 h 1477"/>
                <a:gd name="T64" fmla="*/ 35 w 1180"/>
                <a:gd name="T65" fmla="*/ 11 h 1477"/>
                <a:gd name="T66" fmla="*/ 31 w 1180"/>
                <a:gd name="T67" fmla="*/ 3 h 1477"/>
                <a:gd name="T68" fmla="*/ 19 w 1180"/>
                <a:gd name="T69" fmla="*/ 18 h 1477"/>
                <a:gd name="T70" fmla="*/ 24 w 1180"/>
                <a:gd name="T71" fmla="*/ 5 h 1477"/>
                <a:gd name="T72" fmla="*/ 8 w 1180"/>
                <a:gd name="T73" fmla="*/ 1 h 1477"/>
                <a:gd name="T74" fmla="*/ 8 w 1180"/>
                <a:gd name="T75" fmla="*/ 2 h 1477"/>
                <a:gd name="T76" fmla="*/ 8 w 1180"/>
                <a:gd name="T77" fmla="*/ 3 h 1477"/>
                <a:gd name="T78" fmla="*/ 7 w 1180"/>
                <a:gd name="T79" fmla="*/ 6 h 1477"/>
                <a:gd name="T80" fmla="*/ 6 w 1180"/>
                <a:gd name="T81" fmla="*/ 9 h 1477"/>
                <a:gd name="T82" fmla="*/ 5 w 1180"/>
                <a:gd name="T83" fmla="*/ 12 h 1477"/>
                <a:gd name="T84" fmla="*/ 4 w 1180"/>
                <a:gd name="T85" fmla="*/ 16 h 1477"/>
                <a:gd name="T86" fmla="*/ 2 w 1180"/>
                <a:gd name="T87" fmla="*/ 19 h 1477"/>
                <a:gd name="T88" fmla="*/ 0 w 1180"/>
                <a:gd name="T89" fmla="*/ 22 h 1477"/>
                <a:gd name="T90" fmla="*/ 6 w 1180"/>
                <a:gd name="T91" fmla="*/ 29 h 1477"/>
                <a:gd name="T92" fmla="*/ 22 w 1180"/>
                <a:gd name="T93" fmla="*/ 26 h 1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80" h="1477">
                  <a:moveTo>
                    <a:pt x="723" y="826"/>
                  </a:moveTo>
                  <a:lnTo>
                    <a:pt x="231" y="874"/>
                  </a:lnTo>
                  <a:lnTo>
                    <a:pt x="37" y="810"/>
                  </a:lnTo>
                  <a:lnTo>
                    <a:pt x="40" y="690"/>
                  </a:lnTo>
                  <a:lnTo>
                    <a:pt x="125" y="696"/>
                  </a:lnTo>
                  <a:lnTo>
                    <a:pt x="113" y="637"/>
                  </a:lnTo>
                  <a:lnTo>
                    <a:pt x="176" y="629"/>
                  </a:lnTo>
                  <a:lnTo>
                    <a:pt x="151" y="569"/>
                  </a:lnTo>
                  <a:lnTo>
                    <a:pt x="223" y="548"/>
                  </a:lnTo>
                  <a:lnTo>
                    <a:pt x="196" y="493"/>
                  </a:lnTo>
                  <a:lnTo>
                    <a:pt x="275" y="477"/>
                  </a:lnTo>
                  <a:lnTo>
                    <a:pt x="245" y="421"/>
                  </a:lnTo>
                  <a:lnTo>
                    <a:pt x="317" y="408"/>
                  </a:lnTo>
                  <a:lnTo>
                    <a:pt x="285" y="340"/>
                  </a:lnTo>
                  <a:lnTo>
                    <a:pt x="357" y="340"/>
                  </a:lnTo>
                  <a:lnTo>
                    <a:pt x="334" y="271"/>
                  </a:lnTo>
                  <a:lnTo>
                    <a:pt x="400" y="253"/>
                  </a:lnTo>
                  <a:lnTo>
                    <a:pt x="378" y="182"/>
                  </a:lnTo>
                  <a:lnTo>
                    <a:pt x="457" y="139"/>
                  </a:lnTo>
                  <a:lnTo>
                    <a:pt x="340" y="43"/>
                  </a:lnTo>
                  <a:lnTo>
                    <a:pt x="603" y="37"/>
                  </a:lnTo>
                  <a:lnTo>
                    <a:pt x="725" y="149"/>
                  </a:lnTo>
                  <a:lnTo>
                    <a:pt x="449" y="659"/>
                  </a:lnTo>
                  <a:lnTo>
                    <a:pt x="486" y="659"/>
                  </a:lnTo>
                  <a:lnTo>
                    <a:pt x="539" y="566"/>
                  </a:lnTo>
                  <a:lnTo>
                    <a:pt x="625" y="566"/>
                  </a:lnTo>
                  <a:lnTo>
                    <a:pt x="772" y="250"/>
                  </a:lnTo>
                  <a:lnTo>
                    <a:pt x="902" y="312"/>
                  </a:lnTo>
                  <a:lnTo>
                    <a:pt x="934" y="307"/>
                  </a:lnTo>
                  <a:lnTo>
                    <a:pt x="804" y="220"/>
                  </a:lnTo>
                  <a:lnTo>
                    <a:pt x="991" y="141"/>
                  </a:lnTo>
                  <a:lnTo>
                    <a:pt x="1142" y="275"/>
                  </a:lnTo>
                  <a:lnTo>
                    <a:pt x="1138" y="280"/>
                  </a:lnTo>
                  <a:lnTo>
                    <a:pt x="1129" y="298"/>
                  </a:lnTo>
                  <a:lnTo>
                    <a:pt x="1116" y="325"/>
                  </a:lnTo>
                  <a:lnTo>
                    <a:pt x="1098" y="362"/>
                  </a:lnTo>
                  <a:lnTo>
                    <a:pt x="1078" y="408"/>
                  </a:lnTo>
                  <a:lnTo>
                    <a:pt x="1055" y="465"/>
                  </a:lnTo>
                  <a:lnTo>
                    <a:pt x="1031" y="530"/>
                  </a:lnTo>
                  <a:lnTo>
                    <a:pt x="1008" y="604"/>
                  </a:lnTo>
                  <a:lnTo>
                    <a:pt x="984" y="683"/>
                  </a:lnTo>
                  <a:lnTo>
                    <a:pt x="962" y="770"/>
                  </a:lnTo>
                  <a:lnTo>
                    <a:pt x="942" y="863"/>
                  </a:lnTo>
                  <a:lnTo>
                    <a:pt x="927" y="963"/>
                  </a:lnTo>
                  <a:lnTo>
                    <a:pt x="913" y="1066"/>
                  </a:lnTo>
                  <a:lnTo>
                    <a:pt x="905" y="1177"/>
                  </a:lnTo>
                  <a:lnTo>
                    <a:pt x="902" y="1291"/>
                  </a:lnTo>
                  <a:lnTo>
                    <a:pt x="906" y="1408"/>
                  </a:lnTo>
                  <a:lnTo>
                    <a:pt x="618" y="1411"/>
                  </a:lnTo>
                  <a:lnTo>
                    <a:pt x="652" y="1477"/>
                  </a:lnTo>
                  <a:lnTo>
                    <a:pt x="934" y="1477"/>
                  </a:lnTo>
                  <a:lnTo>
                    <a:pt x="934" y="1468"/>
                  </a:lnTo>
                  <a:lnTo>
                    <a:pt x="934" y="1443"/>
                  </a:lnTo>
                  <a:lnTo>
                    <a:pt x="934" y="1400"/>
                  </a:lnTo>
                  <a:lnTo>
                    <a:pt x="934" y="1346"/>
                  </a:lnTo>
                  <a:lnTo>
                    <a:pt x="935" y="1278"/>
                  </a:lnTo>
                  <a:lnTo>
                    <a:pt x="939" y="1203"/>
                  </a:lnTo>
                  <a:lnTo>
                    <a:pt x="944" y="1118"/>
                  </a:lnTo>
                  <a:lnTo>
                    <a:pt x="955" y="1027"/>
                  </a:lnTo>
                  <a:lnTo>
                    <a:pt x="966" y="930"/>
                  </a:lnTo>
                  <a:lnTo>
                    <a:pt x="981" y="830"/>
                  </a:lnTo>
                  <a:lnTo>
                    <a:pt x="1000" y="729"/>
                  </a:lnTo>
                  <a:lnTo>
                    <a:pt x="1026" y="630"/>
                  </a:lnTo>
                  <a:lnTo>
                    <a:pt x="1053" y="532"/>
                  </a:lnTo>
                  <a:lnTo>
                    <a:pt x="1090" y="437"/>
                  </a:lnTo>
                  <a:lnTo>
                    <a:pt x="1131" y="348"/>
                  </a:lnTo>
                  <a:lnTo>
                    <a:pt x="1180" y="269"/>
                  </a:lnTo>
                  <a:lnTo>
                    <a:pt x="997" y="94"/>
                  </a:lnTo>
                  <a:lnTo>
                    <a:pt x="761" y="210"/>
                  </a:lnTo>
                  <a:lnTo>
                    <a:pt x="611" y="551"/>
                  </a:lnTo>
                  <a:lnTo>
                    <a:pt x="543" y="542"/>
                  </a:lnTo>
                  <a:lnTo>
                    <a:pt x="772" y="136"/>
                  </a:lnTo>
                  <a:lnTo>
                    <a:pt x="625" y="0"/>
                  </a:lnTo>
                  <a:lnTo>
                    <a:pt x="282" y="20"/>
                  </a:lnTo>
                  <a:lnTo>
                    <a:pt x="280" y="24"/>
                  </a:lnTo>
                  <a:lnTo>
                    <a:pt x="278" y="38"/>
                  </a:lnTo>
                  <a:lnTo>
                    <a:pt x="272" y="61"/>
                  </a:lnTo>
                  <a:lnTo>
                    <a:pt x="267" y="90"/>
                  </a:lnTo>
                  <a:lnTo>
                    <a:pt x="259" y="126"/>
                  </a:lnTo>
                  <a:lnTo>
                    <a:pt x="249" y="167"/>
                  </a:lnTo>
                  <a:lnTo>
                    <a:pt x="236" y="214"/>
                  </a:lnTo>
                  <a:lnTo>
                    <a:pt x="222" y="265"/>
                  </a:lnTo>
                  <a:lnTo>
                    <a:pt x="203" y="316"/>
                  </a:lnTo>
                  <a:lnTo>
                    <a:pt x="182" y="371"/>
                  </a:lnTo>
                  <a:lnTo>
                    <a:pt x="159" y="426"/>
                  </a:lnTo>
                  <a:lnTo>
                    <a:pt x="134" y="481"/>
                  </a:lnTo>
                  <a:lnTo>
                    <a:pt x="104" y="534"/>
                  </a:lnTo>
                  <a:lnTo>
                    <a:pt x="74" y="586"/>
                  </a:lnTo>
                  <a:lnTo>
                    <a:pt x="38" y="635"/>
                  </a:lnTo>
                  <a:lnTo>
                    <a:pt x="0" y="681"/>
                  </a:lnTo>
                  <a:lnTo>
                    <a:pt x="0" y="833"/>
                  </a:lnTo>
                  <a:lnTo>
                    <a:pt x="222" y="922"/>
                  </a:lnTo>
                  <a:lnTo>
                    <a:pt x="712" y="861"/>
                  </a:lnTo>
                  <a:lnTo>
                    <a:pt x="723" y="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3482" y="3130"/>
              <a:ext cx="328" cy="311"/>
            </a:xfrm>
            <a:custGeom>
              <a:avLst/>
              <a:gdLst>
                <a:gd name="T0" fmla="*/ 0 w 657"/>
                <a:gd name="T1" fmla="*/ 0 h 621"/>
                <a:gd name="T2" fmla="*/ 20 w 657"/>
                <a:gd name="T3" fmla="*/ 12 h 621"/>
                <a:gd name="T4" fmla="*/ 18 w 657"/>
                <a:gd name="T5" fmla="*/ 20 h 621"/>
                <a:gd name="T6" fmla="*/ 12 w 657"/>
                <a:gd name="T7" fmla="*/ 20 h 621"/>
                <a:gd name="T8" fmla="*/ 5 w 657"/>
                <a:gd name="T9" fmla="*/ 19 h 621"/>
                <a:gd name="T10" fmla="*/ 0 w 657"/>
                <a:gd name="T11" fmla="*/ 15 h 621"/>
                <a:gd name="T12" fmla="*/ 0 w 657"/>
                <a:gd name="T13" fmla="*/ 12 h 621"/>
                <a:gd name="T14" fmla="*/ 12 w 657"/>
                <a:gd name="T15" fmla="*/ 19 h 621"/>
                <a:gd name="T16" fmla="*/ 17 w 657"/>
                <a:gd name="T17" fmla="*/ 19 h 621"/>
                <a:gd name="T18" fmla="*/ 19 w 657"/>
                <a:gd name="T19" fmla="*/ 12 h 621"/>
                <a:gd name="T20" fmla="*/ 0 w 657"/>
                <a:gd name="T21" fmla="*/ 2 h 621"/>
                <a:gd name="T22" fmla="*/ 0 w 657"/>
                <a:gd name="T23" fmla="*/ 0 h 621"/>
                <a:gd name="T24" fmla="*/ 0 w 657"/>
                <a:gd name="T25" fmla="*/ 0 h 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7" h="621">
                  <a:moveTo>
                    <a:pt x="24" y="0"/>
                  </a:moveTo>
                  <a:lnTo>
                    <a:pt x="657" y="361"/>
                  </a:lnTo>
                  <a:lnTo>
                    <a:pt x="596" y="621"/>
                  </a:lnTo>
                  <a:lnTo>
                    <a:pt x="387" y="621"/>
                  </a:lnTo>
                  <a:lnTo>
                    <a:pt x="185" y="591"/>
                  </a:lnTo>
                  <a:lnTo>
                    <a:pt x="0" y="473"/>
                  </a:lnTo>
                  <a:lnTo>
                    <a:pt x="0" y="380"/>
                  </a:lnTo>
                  <a:lnTo>
                    <a:pt x="397" y="600"/>
                  </a:lnTo>
                  <a:lnTo>
                    <a:pt x="574" y="600"/>
                  </a:lnTo>
                  <a:lnTo>
                    <a:pt x="608" y="376"/>
                  </a:lnTo>
                  <a:lnTo>
                    <a:pt x="30" y="6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3451" y="3502"/>
              <a:ext cx="254" cy="193"/>
            </a:xfrm>
            <a:custGeom>
              <a:avLst/>
              <a:gdLst>
                <a:gd name="T0" fmla="*/ 0 w 509"/>
                <a:gd name="T1" fmla="*/ 7 h 385"/>
                <a:gd name="T2" fmla="*/ 4 w 509"/>
                <a:gd name="T3" fmla="*/ 7 h 385"/>
                <a:gd name="T4" fmla="*/ 4 w 509"/>
                <a:gd name="T5" fmla="*/ 3 h 385"/>
                <a:gd name="T6" fmla="*/ 8 w 509"/>
                <a:gd name="T7" fmla="*/ 0 h 385"/>
                <a:gd name="T8" fmla="*/ 12 w 509"/>
                <a:gd name="T9" fmla="*/ 0 h 385"/>
                <a:gd name="T10" fmla="*/ 15 w 509"/>
                <a:gd name="T11" fmla="*/ 3 h 385"/>
                <a:gd name="T12" fmla="*/ 15 w 509"/>
                <a:gd name="T13" fmla="*/ 6 h 385"/>
                <a:gd name="T14" fmla="*/ 15 w 509"/>
                <a:gd name="T15" fmla="*/ 6 h 385"/>
                <a:gd name="T16" fmla="*/ 15 w 509"/>
                <a:gd name="T17" fmla="*/ 4 h 385"/>
                <a:gd name="T18" fmla="*/ 12 w 509"/>
                <a:gd name="T19" fmla="*/ 1 h 385"/>
                <a:gd name="T20" fmla="*/ 8 w 509"/>
                <a:gd name="T21" fmla="*/ 1 h 385"/>
                <a:gd name="T22" fmla="*/ 5 w 509"/>
                <a:gd name="T23" fmla="*/ 4 h 385"/>
                <a:gd name="T24" fmla="*/ 5 w 509"/>
                <a:gd name="T25" fmla="*/ 4 h 385"/>
                <a:gd name="T26" fmla="*/ 5 w 509"/>
                <a:gd name="T27" fmla="*/ 4 h 385"/>
                <a:gd name="T28" fmla="*/ 5 w 509"/>
                <a:gd name="T29" fmla="*/ 4 h 385"/>
                <a:gd name="T30" fmla="*/ 5 w 509"/>
                <a:gd name="T31" fmla="*/ 4 h 385"/>
                <a:gd name="T32" fmla="*/ 5 w 509"/>
                <a:gd name="T33" fmla="*/ 5 h 385"/>
                <a:gd name="T34" fmla="*/ 5 w 509"/>
                <a:gd name="T35" fmla="*/ 5 h 385"/>
                <a:gd name="T36" fmla="*/ 5 w 509"/>
                <a:gd name="T37" fmla="*/ 5 h 385"/>
                <a:gd name="T38" fmla="*/ 5 w 509"/>
                <a:gd name="T39" fmla="*/ 5 h 385"/>
                <a:gd name="T40" fmla="*/ 7 w 509"/>
                <a:gd name="T41" fmla="*/ 6 h 385"/>
                <a:gd name="T42" fmla="*/ 7 w 509"/>
                <a:gd name="T43" fmla="*/ 13 h 385"/>
                <a:gd name="T44" fmla="*/ 3 w 509"/>
                <a:gd name="T45" fmla="*/ 13 h 385"/>
                <a:gd name="T46" fmla="*/ 1 w 509"/>
                <a:gd name="T47" fmla="*/ 9 h 385"/>
                <a:gd name="T48" fmla="*/ 0 w 509"/>
                <a:gd name="T49" fmla="*/ 7 h 385"/>
                <a:gd name="T50" fmla="*/ 0 w 509"/>
                <a:gd name="T51" fmla="*/ 7 h 3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09" h="385">
                  <a:moveTo>
                    <a:pt x="0" y="217"/>
                  </a:moveTo>
                  <a:lnTo>
                    <a:pt x="142" y="217"/>
                  </a:lnTo>
                  <a:lnTo>
                    <a:pt x="142" y="90"/>
                  </a:lnTo>
                  <a:lnTo>
                    <a:pt x="272" y="0"/>
                  </a:lnTo>
                  <a:lnTo>
                    <a:pt x="396" y="0"/>
                  </a:lnTo>
                  <a:lnTo>
                    <a:pt x="509" y="94"/>
                  </a:lnTo>
                  <a:lnTo>
                    <a:pt x="509" y="164"/>
                  </a:lnTo>
                  <a:lnTo>
                    <a:pt x="482" y="164"/>
                  </a:lnTo>
                  <a:lnTo>
                    <a:pt x="482" y="112"/>
                  </a:lnTo>
                  <a:lnTo>
                    <a:pt x="384" y="25"/>
                  </a:lnTo>
                  <a:lnTo>
                    <a:pt x="275" y="25"/>
                  </a:lnTo>
                  <a:lnTo>
                    <a:pt x="176" y="103"/>
                  </a:lnTo>
                  <a:lnTo>
                    <a:pt x="176" y="106"/>
                  </a:lnTo>
                  <a:lnTo>
                    <a:pt x="176" y="112"/>
                  </a:lnTo>
                  <a:lnTo>
                    <a:pt x="176" y="118"/>
                  </a:lnTo>
                  <a:lnTo>
                    <a:pt x="176" y="126"/>
                  </a:lnTo>
                  <a:lnTo>
                    <a:pt x="176" y="132"/>
                  </a:lnTo>
                  <a:lnTo>
                    <a:pt x="176" y="139"/>
                  </a:lnTo>
                  <a:lnTo>
                    <a:pt x="176" y="143"/>
                  </a:lnTo>
                  <a:lnTo>
                    <a:pt x="176" y="145"/>
                  </a:lnTo>
                  <a:lnTo>
                    <a:pt x="225" y="181"/>
                  </a:lnTo>
                  <a:lnTo>
                    <a:pt x="225" y="385"/>
                  </a:lnTo>
                  <a:lnTo>
                    <a:pt x="106" y="385"/>
                  </a:lnTo>
                  <a:lnTo>
                    <a:pt x="53" y="28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3529" y="3583"/>
              <a:ext cx="176" cy="135"/>
            </a:xfrm>
            <a:custGeom>
              <a:avLst/>
              <a:gdLst>
                <a:gd name="T0" fmla="*/ 11 w 351"/>
                <a:gd name="T1" fmla="*/ 1 h 269"/>
                <a:gd name="T2" fmla="*/ 11 w 351"/>
                <a:gd name="T3" fmla="*/ 7 h 269"/>
                <a:gd name="T4" fmla="*/ 8 w 351"/>
                <a:gd name="T5" fmla="*/ 9 h 269"/>
                <a:gd name="T6" fmla="*/ 4 w 351"/>
                <a:gd name="T7" fmla="*/ 9 h 269"/>
                <a:gd name="T8" fmla="*/ 0 w 351"/>
                <a:gd name="T9" fmla="*/ 7 h 269"/>
                <a:gd name="T10" fmla="*/ 2 w 351"/>
                <a:gd name="T11" fmla="*/ 7 h 269"/>
                <a:gd name="T12" fmla="*/ 4 w 351"/>
                <a:gd name="T13" fmla="*/ 8 h 269"/>
                <a:gd name="T14" fmla="*/ 8 w 351"/>
                <a:gd name="T15" fmla="*/ 8 h 269"/>
                <a:gd name="T16" fmla="*/ 11 w 351"/>
                <a:gd name="T17" fmla="*/ 6 h 269"/>
                <a:gd name="T18" fmla="*/ 11 w 351"/>
                <a:gd name="T19" fmla="*/ 0 h 269"/>
                <a:gd name="T20" fmla="*/ 11 w 351"/>
                <a:gd name="T21" fmla="*/ 1 h 269"/>
                <a:gd name="T22" fmla="*/ 11 w 351"/>
                <a:gd name="T23" fmla="*/ 1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1" h="269">
                  <a:moveTo>
                    <a:pt x="351" y="2"/>
                  </a:moveTo>
                  <a:lnTo>
                    <a:pt x="351" y="205"/>
                  </a:lnTo>
                  <a:lnTo>
                    <a:pt x="254" y="269"/>
                  </a:lnTo>
                  <a:lnTo>
                    <a:pt x="113" y="266"/>
                  </a:lnTo>
                  <a:lnTo>
                    <a:pt x="0" y="201"/>
                  </a:lnTo>
                  <a:lnTo>
                    <a:pt x="57" y="215"/>
                  </a:lnTo>
                  <a:lnTo>
                    <a:pt x="120" y="243"/>
                  </a:lnTo>
                  <a:lnTo>
                    <a:pt x="252" y="238"/>
                  </a:lnTo>
                  <a:lnTo>
                    <a:pt x="324" y="192"/>
                  </a:lnTo>
                  <a:lnTo>
                    <a:pt x="324" y="0"/>
                  </a:lnTo>
                  <a:lnTo>
                    <a:pt x="35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2233" y="3544"/>
              <a:ext cx="114" cy="71"/>
            </a:xfrm>
            <a:custGeom>
              <a:avLst/>
              <a:gdLst>
                <a:gd name="T0" fmla="*/ 0 w 227"/>
                <a:gd name="T1" fmla="*/ 1 h 142"/>
                <a:gd name="T2" fmla="*/ 4 w 227"/>
                <a:gd name="T3" fmla="*/ 5 h 142"/>
                <a:gd name="T4" fmla="*/ 8 w 227"/>
                <a:gd name="T5" fmla="*/ 5 h 142"/>
                <a:gd name="T6" fmla="*/ 3 w 227"/>
                <a:gd name="T7" fmla="*/ 0 h 142"/>
                <a:gd name="T8" fmla="*/ 0 w 227"/>
                <a:gd name="T9" fmla="*/ 1 h 142"/>
                <a:gd name="T10" fmla="*/ 0 w 227"/>
                <a:gd name="T11" fmla="*/ 1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7" h="142">
                  <a:moveTo>
                    <a:pt x="0" y="15"/>
                  </a:moveTo>
                  <a:lnTo>
                    <a:pt x="122" y="142"/>
                  </a:lnTo>
                  <a:lnTo>
                    <a:pt x="227" y="136"/>
                  </a:lnTo>
                  <a:lnTo>
                    <a:pt x="9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2650" y="3366"/>
              <a:ext cx="98" cy="48"/>
            </a:xfrm>
            <a:custGeom>
              <a:avLst/>
              <a:gdLst>
                <a:gd name="T0" fmla="*/ 1 w 196"/>
                <a:gd name="T1" fmla="*/ 1 h 97"/>
                <a:gd name="T2" fmla="*/ 1 w 196"/>
                <a:gd name="T3" fmla="*/ 1 h 97"/>
                <a:gd name="T4" fmla="*/ 1 w 196"/>
                <a:gd name="T5" fmla="*/ 1 h 97"/>
                <a:gd name="T6" fmla="*/ 1 w 196"/>
                <a:gd name="T7" fmla="*/ 0 h 97"/>
                <a:gd name="T8" fmla="*/ 1 w 196"/>
                <a:gd name="T9" fmla="*/ 0 h 97"/>
                <a:gd name="T10" fmla="*/ 2 w 196"/>
                <a:gd name="T11" fmla="*/ 0 h 97"/>
                <a:gd name="T12" fmla="*/ 2 w 196"/>
                <a:gd name="T13" fmla="*/ 0 h 97"/>
                <a:gd name="T14" fmla="*/ 3 w 196"/>
                <a:gd name="T15" fmla="*/ 0 h 97"/>
                <a:gd name="T16" fmla="*/ 3 w 196"/>
                <a:gd name="T17" fmla="*/ 0 h 97"/>
                <a:gd name="T18" fmla="*/ 4 w 196"/>
                <a:gd name="T19" fmla="*/ 0 h 97"/>
                <a:gd name="T20" fmla="*/ 4 w 196"/>
                <a:gd name="T21" fmla="*/ 0 h 97"/>
                <a:gd name="T22" fmla="*/ 5 w 196"/>
                <a:gd name="T23" fmla="*/ 0 h 97"/>
                <a:gd name="T24" fmla="*/ 5 w 196"/>
                <a:gd name="T25" fmla="*/ 0 h 97"/>
                <a:gd name="T26" fmla="*/ 6 w 196"/>
                <a:gd name="T27" fmla="*/ 0 h 97"/>
                <a:gd name="T28" fmla="*/ 6 w 196"/>
                <a:gd name="T29" fmla="*/ 0 h 97"/>
                <a:gd name="T30" fmla="*/ 6 w 196"/>
                <a:gd name="T31" fmla="*/ 0 h 97"/>
                <a:gd name="T32" fmla="*/ 7 w 196"/>
                <a:gd name="T33" fmla="*/ 0 h 97"/>
                <a:gd name="T34" fmla="*/ 7 w 196"/>
                <a:gd name="T35" fmla="*/ 1 h 97"/>
                <a:gd name="T36" fmla="*/ 7 w 196"/>
                <a:gd name="T37" fmla="*/ 1 h 97"/>
                <a:gd name="T38" fmla="*/ 6 w 196"/>
                <a:gd name="T39" fmla="*/ 1 h 97"/>
                <a:gd name="T40" fmla="*/ 6 w 196"/>
                <a:gd name="T41" fmla="*/ 1 h 97"/>
                <a:gd name="T42" fmla="*/ 6 w 196"/>
                <a:gd name="T43" fmla="*/ 1 h 97"/>
                <a:gd name="T44" fmla="*/ 6 w 196"/>
                <a:gd name="T45" fmla="*/ 1 h 97"/>
                <a:gd name="T46" fmla="*/ 6 w 196"/>
                <a:gd name="T47" fmla="*/ 1 h 97"/>
                <a:gd name="T48" fmla="*/ 6 w 196"/>
                <a:gd name="T49" fmla="*/ 1 h 97"/>
                <a:gd name="T50" fmla="*/ 6 w 196"/>
                <a:gd name="T51" fmla="*/ 1 h 97"/>
                <a:gd name="T52" fmla="*/ 6 w 196"/>
                <a:gd name="T53" fmla="*/ 1 h 97"/>
                <a:gd name="T54" fmla="*/ 6 w 196"/>
                <a:gd name="T55" fmla="*/ 1 h 97"/>
                <a:gd name="T56" fmla="*/ 5 w 196"/>
                <a:gd name="T57" fmla="*/ 1 h 97"/>
                <a:gd name="T58" fmla="*/ 5 w 196"/>
                <a:gd name="T59" fmla="*/ 0 h 97"/>
                <a:gd name="T60" fmla="*/ 5 w 196"/>
                <a:gd name="T61" fmla="*/ 0 h 97"/>
                <a:gd name="T62" fmla="*/ 4 w 196"/>
                <a:gd name="T63" fmla="*/ 1 h 97"/>
                <a:gd name="T64" fmla="*/ 4 w 196"/>
                <a:gd name="T65" fmla="*/ 1 h 97"/>
                <a:gd name="T66" fmla="*/ 3 w 196"/>
                <a:gd name="T67" fmla="*/ 1 h 97"/>
                <a:gd name="T68" fmla="*/ 2 w 196"/>
                <a:gd name="T69" fmla="*/ 1 h 97"/>
                <a:gd name="T70" fmla="*/ 1 w 196"/>
                <a:gd name="T71" fmla="*/ 2 h 97"/>
                <a:gd name="T72" fmla="*/ 0 w 196"/>
                <a:gd name="T73" fmla="*/ 3 h 97"/>
                <a:gd name="T74" fmla="*/ 1 w 196"/>
                <a:gd name="T75" fmla="*/ 1 h 97"/>
                <a:gd name="T76" fmla="*/ 1 w 196"/>
                <a:gd name="T77" fmla="*/ 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6" h="97">
                  <a:moveTo>
                    <a:pt x="1" y="38"/>
                  </a:moveTo>
                  <a:lnTo>
                    <a:pt x="2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28" y="26"/>
                  </a:lnTo>
                  <a:lnTo>
                    <a:pt x="42" y="20"/>
                  </a:lnTo>
                  <a:lnTo>
                    <a:pt x="57" y="16"/>
                  </a:lnTo>
                  <a:lnTo>
                    <a:pt x="74" y="11"/>
                  </a:lnTo>
                  <a:lnTo>
                    <a:pt x="92" y="7"/>
                  </a:lnTo>
                  <a:lnTo>
                    <a:pt x="108" y="4"/>
                  </a:lnTo>
                  <a:lnTo>
                    <a:pt x="126" y="1"/>
                  </a:lnTo>
                  <a:lnTo>
                    <a:pt x="141" y="0"/>
                  </a:lnTo>
                  <a:lnTo>
                    <a:pt x="157" y="1"/>
                  </a:lnTo>
                  <a:lnTo>
                    <a:pt x="170" y="4"/>
                  </a:lnTo>
                  <a:lnTo>
                    <a:pt x="182" y="9"/>
                  </a:lnTo>
                  <a:lnTo>
                    <a:pt x="190" y="16"/>
                  </a:lnTo>
                  <a:lnTo>
                    <a:pt x="196" y="26"/>
                  </a:lnTo>
                  <a:lnTo>
                    <a:pt x="196" y="33"/>
                  </a:lnTo>
                  <a:lnTo>
                    <a:pt x="194" y="38"/>
                  </a:lnTo>
                  <a:lnTo>
                    <a:pt x="191" y="43"/>
                  </a:lnTo>
                  <a:lnTo>
                    <a:pt x="190" y="49"/>
                  </a:lnTo>
                  <a:lnTo>
                    <a:pt x="185" y="57"/>
                  </a:lnTo>
                  <a:lnTo>
                    <a:pt x="183" y="61"/>
                  </a:lnTo>
                  <a:lnTo>
                    <a:pt x="183" y="57"/>
                  </a:lnTo>
                  <a:lnTo>
                    <a:pt x="178" y="48"/>
                  </a:lnTo>
                  <a:lnTo>
                    <a:pt x="174" y="43"/>
                  </a:lnTo>
                  <a:lnTo>
                    <a:pt x="170" y="39"/>
                  </a:lnTo>
                  <a:lnTo>
                    <a:pt x="163" y="34"/>
                  </a:lnTo>
                  <a:lnTo>
                    <a:pt x="156" y="33"/>
                  </a:lnTo>
                  <a:lnTo>
                    <a:pt x="145" y="29"/>
                  </a:lnTo>
                  <a:lnTo>
                    <a:pt x="133" y="30"/>
                  </a:lnTo>
                  <a:lnTo>
                    <a:pt x="118" y="33"/>
                  </a:lnTo>
                  <a:lnTo>
                    <a:pt x="100" y="39"/>
                  </a:lnTo>
                  <a:lnTo>
                    <a:pt x="80" y="46"/>
                  </a:lnTo>
                  <a:lnTo>
                    <a:pt x="57" y="60"/>
                  </a:lnTo>
                  <a:lnTo>
                    <a:pt x="28" y="75"/>
                  </a:lnTo>
                  <a:lnTo>
                    <a:pt x="0" y="97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6333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8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8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5</a:t>
            </a:r>
            <a:r>
              <a:rPr lang="ru-RU" sz="28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. Меры длины, массы.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161244"/>
              </p:ext>
            </p:extLst>
          </p:nvPr>
        </p:nvGraphicFramePr>
        <p:xfrm>
          <a:off x="1819055" y="1556792"/>
          <a:ext cx="5925623" cy="4085279"/>
        </p:xfrm>
        <a:graphic>
          <a:graphicData uri="http://schemas.openxmlformats.org/drawingml/2006/table">
            <a:tbl>
              <a:tblPr/>
              <a:tblGrid>
                <a:gridCol w="325367"/>
                <a:gridCol w="3316299"/>
                <a:gridCol w="720080"/>
                <a:gridCol w="720080"/>
                <a:gridCol w="843797"/>
              </a:tblGrid>
              <a:tr h="488369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5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тонна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10кг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100кг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1000кг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37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тонна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10ц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100ц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1000ц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56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центнер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10кг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100кг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1000кг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37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килограмм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1000г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56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метр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37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километр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56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метр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10дм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100дм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1000дм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96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дециметр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96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сантиметр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10мм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100мм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1000мм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2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 метр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10мм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100мм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1000мм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6862" marR="36862" marT="36862" marB="368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5" descr="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3" y="15280"/>
            <a:ext cx="177847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39752" y="181065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99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6. Сложение и вычитание круглых </a:t>
            </a:r>
            <a: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десятков </a:t>
            </a:r>
            <a:r>
              <a:rPr lang="ru-RU" sz="28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и сотен.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747704"/>
              </p:ext>
            </p:extLst>
          </p:nvPr>
        </p:nvGraphicFramePr>
        <p:xfrm>
          <a:off x="2411760" y="1268760"/>
          <a:ext cx="5514360" cy="5251226"/>
        </p:xfrm>
        <a:graphic>
          <a:graphicData uri="http://schemas.openxmlformats.org/drawingml/2006/table">
            <a:tbl>
              <a:tblPr/>
              <a:tblGrid>
                <a:gridCol w="303745"/>
                <a:gridCol w="3080632"/>
                <a:gridCol w="720080"/>
                <a:gridCol w="720080"/>
                <a:gridCol w="689823"/>
              </a:tblGrid>
              <a:tr h="438266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 + 70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400 + 300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 — 30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600 — 200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450 — 40 =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410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430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760 — 60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710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750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230 + 40 =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270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 + 320 =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380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390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270 — 50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210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220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230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430 — 400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120 + 130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230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240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250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340 + 500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810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840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170 + 600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670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770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540 — 400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140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88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280 — 140 =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140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180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416" marR="32416" marT="32416" marB="3241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5" descr="Игротека математического круж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217"/>
            <a:ext cx="2179779" cy="21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кн">
            <a:hlinkClick r:id="" action="ppaction://hlinkshowjump?jump=nextslide">
              <a:snd r:embed="rId3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24138"/>
            <a:ext cx="19081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14625" y="734095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5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31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31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7.Обыкновенные </a:t>
            </a:r>
            <a:r>
              <a:rPr lang="ru-RU" sz="31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дроби.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4" name="Picture 5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0" y="20960"/>
            <a:ext cx="1969095" cy="160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 descr="z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76910"/>
            <a:ext cx="2411760" cy="188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774589"/>
              </p:ext>
            </p:extLst>
          </p:nvPr>
        </p:nvGraphicFramePr>
        <p:xfrm>
          <a:off x="1619672" y="1594750"/>
          <a:ext cx="5713098" cy="4536864"/>
        </p:xfrm>
        <a:graphic>
          <a:graphicData uri="http://schemas.openxmlformats.org/drawingml/2006/table">
            <a:tbl>
              <a:tblPr/>
              <a:tblGrid>
                <a:gridCol w="384812"/>
                <a:gridCol w="3340531"/>
                <a:gridCol w="929459"/>
                <a:gridCol w="529774"/>
                <a:gridCol w="528522"/>
              </a:tblGrid>
              <a:tr h="45939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91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------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------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------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------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2\4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4\2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2\2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1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------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------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------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------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------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ɪ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3\5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5\3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3\2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631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Дробь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5\8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правильная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неправильная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631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Дробь 9\4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правильная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неправильная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87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Какой числитель нужно записать, чтобы дробь была правильной ?\7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87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Какой знаменатель нужно записать, чтобы дробь была правильной 5\?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87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Какой числитель нужно записать, чтобы дробь была неправильной ?\8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87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Какой знаменатель нужно записать, чтобы дробь была неправильной 6\?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3979" marR="33979" marT="33979" marB="3397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11338" y="1400845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6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85" y="263371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8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/>
            </a:r>
            <a:br>
              <a:rPr lang="ru-RU" sz="28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8</a:t>
            </a:r>
            <a:r>
              <a:rPr lang="ru-RU" sz="2800" b="1" dirty="0">
                <a:solidFill>
                  <a:srgbClr val="000099"/>
                </a:solidFill>
                <a:latin typeface="Liberation Serif" pitchFamily="18" charset="0"/>
                <a:cs typeface="Liberation Serif" pitchFamily="18" charset="0"/>
              </a:rPr>
              <a:t>. Округление чисел до десятков, сотен.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pic>
        <p:nvPicPr>
          <p:cNvPr id="4" name="Picture 5" descr="COBJ04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2149"/>
            <a:ext cx="1280755" cy="20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 noChangeAspect="1"/>
          </p:cNvGrpSpPr>
          <p:nvPr/>
        </p:nvGrpSpPr>
        <p:grpSpPr bwMode="auto">
          <a:xfrm>
            <a:off x="7268723" y="-22451"/>
            <a:ext cx="1989545" cy="1640897"/>
            <a:chOff x="2109" y="2659"/>
            <a:chExt cx="1715" cy="1459"/>
          </a:xfrm>
        </p:grpSpPr>
        <p:sp>
          <p:nvSpPr>
            <p:cNvPr id="6" name="AutoShape 9"/>
            <p:cNvSpPr>
              <a:spLocks noChangeAspect="1" noChangeArrowheads="1" noTextEdit="1"/>
            </p:cNvSpPr>
            <p:nvPr/>
          </p:nvSpPr>
          <p:spPr bwMode="auto">
            <a:xfrm>
              <a:off x="2109" y="2659"/>
              <a:ext cx="1715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109" y="2711"/>
              <a:ext cx="1625" cy="1335"/>
            </a:xfrm>
            <a:custGeom>
              <a:avLst/>
              <a:gdLst>
                <a:gd name="T0" fmla="*/ 1791 w 3249"/>
                <a:gd name="T1" fmla="*/ 0 h 2669"/>
                <a:gd name="T2" fmla="*/ 3249 w 3249"/>
                <a:gd name="T3" fmla="*/ 848 h 2669"/>
                <a:gd name="T4" fmla="*/ 2098 w 3249"/>
                <a:gd name="T5" fmla="*/ 2669 h 2669"/>
                <a:gd name="T6" fmla="*/ 590 w 3249"/>
                <a:gd name="T7" fmla="*/ 2595 h 2669"/>
                <a:gd name="T8" fmla="*/ 0 w 3249"/>
                <a:gd name="T9" fmla="*/ 1522 h 2669"/>
                <a:gd name="T10" fmla="*/ 1791 w 3249"/>
                <a:gd name="T11" fmla="*/ 0 h 2669"/>
                <a:gd name="T12" fmla="*/ 1791 w 3249"/>
                <a:gd name="T13" fmla="*/ 0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9" h="2669">
                  <a:moveTo>
                    <a:pt x="1791" y="0"/>
                  </a:moveTo>
                  <a:lnTo>
                    <a:pt x="3249" y="848"/>
                  </a:lnTo>
                  <a:lnTo>
                    <a:pt x="2098" y="2669"/>
                  </a:lnTo>
                  <a:lnTo>
                    <a:pt x="590" y="2595"/>
                  </a:lnTo>
                  <a:lnTo>
                    <a:pt x="0" y="1522"/>
                  </a:lnTo>
                  <a:lnTo>
                    <a:pt x="1791" y="0"/>
                  </a:lnTo>
                  <a:lnTo>
                    <a:pt x="1791" y="0"/>
                  </a:lnTo>
                  <a:close/>
                </a:path>
              </a:pathLst>
            </a:custGeom>
            <a:gradFill rotWithShape="1">
              <a:gsLst>
                <a:gs pos="0">
                  <a:srgbClr val="66FF33">
                    <a:alpha val="57001"/>
                  </a:srgbClr>
                </a:gs>
                <a:gs pos="50000">
                  <a:srgbClr val="66FF33">
                    <a:gamma/>
                    <a:tint val="25098"/>
                    <a:invGamma/>
                  </a:srgbClr>
                </a:gs>
                <a:gs pos="100000">
                  <a:srgbClr val="66FF33">
                    <a:alpha val="57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3573" y="3588"/>
              <a:ext cx="91" cy="122"/>
            </a:xfrm>
            <a:custGeom>
              <a:avLst/>
              <a:gdLst>
                <a:gd name="T0" fmla="*/ 0 w 182"/>
                <a:gd name="T1" fmla="*/ 1 h 244"/>
                <a:gd name="T2" fmla="*/ 6 w 182"/>
                <a:gd name="T3" fmla="*/ 0 h 244"/>
                <a:gd name="T4" fmla="*/ 6 w 182"/>
                <a:gd name="T5" fmla="*/ 8 h 244"/>
                <a:gd name="T6" fmla="*/ 1 w 182"/>
                <a:gd name="T7" fmla="*/ 8 h 244"/>
                <a:gd name="T8" fmla="*/ 0 w 182"/>
                <a:gd name="T9" fmla="*/ 1 h 244"/>
                <a:gd name="T10" fmla="*/ 0 w 182"/>
                <a:gd name="T11" fmla="*/ 1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244">
                  <a:moveTo>
                    <a:pt x="0" y="9"/>
                  </a:moveTo>
                  <a:lnTo>
                    <a:pt x="182" y="0"/>
                  </a:lnTo>
                  <a:lnTo>
                    <a:pt x="175" y="233"/>
                  </a:lnTo>
                  <a:lnTo>
                    <a:pt x="7" y="24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2C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3652" y="3554"/>
              <a:ext cx="48" cy="156"/>
            </a:xfrm>
            <a:custGeom>
              <a:avLst/>
              <a:gdLst>
                <a:gd name="T0" fmla="*/ 0 w 96"/>
                <a:gd name="T1" fmla="*/ 3 h 313"/>
                <a:gd name="T2" fmla="*/ 1 w 96"/>
                <a:gd name="T3" fmla="*/ 9 h 313"/>
                <a:gd name="T4" fmla="*/ 3 w 96"/>
                <a:gd name="T5" fmla="*/ 8 h 313"/>
                <a:gd name="T6" fmla="*/ 3 w 96"/>
                <a:gd name="T7" fmla="*/ 0 h 313"/>
                <a:gd name="T8" fmla="*/ 0 w 96"/>
                <a:gd name="T9" fmla="*/ 3 h 313"/>
                <a:gd name="T10" fmla="*/ 0 w 96"/>
                <a:gd name="T11" fmla="*/ 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13">
                  <a:moveTo>
                    <a:pt x="0" y="97"/>
                  </a:moveTo>
                  <a:lnTo>
                    <a:pt x="7" y="313"/>
                  </a:lnTo>
                  <a:lnTo>
                    <a:pt x="96" y="264"/>
                  </a:lnTo>
                  <a:lnTo>
                    <a:pt x="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547" y="3575"/>
              <a:ext cx="46" cy="135"/>
            </a:xfrm>
            <a:custGeom>
              <a:avLst/>
              <a:gdLst>
                <a:gd name="T0" fmla="*/ 2 w 93"/>
                <a:gd name="T1" fmla="*/ 1 h 271"/>
                <a:gd name="T2" fmla="*/ 2 w 93"/>
                <a:gd name="T3" fmla="*/ 8 h 271"/>
                <a:gd name="T4" fmla="*/ 0 w 93"/>
                <a:gd name="T5" fmla="*/ 6 h 271"/>
                <a:gd name="T6" fmla="*/ 0 w 93"/>
                <a:gd name="T7" fmla="*/ 0 h 271"/>
                <a:gd name="T8" fmla="*/ 2 w 93"/>
                <a:gd name="T9" fmla="*/ 1 h 271"/>
                <a:gd name="T10" fmla="*/ 2 w 93"/>
                <a:gd name="T11" fmla="*/ 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71">
                  <a:moveTo>
                    <a:pt x="93" y="45"/>
                  </a:moveTo>
                  <a:lnTo>
                    <a:pt x="86" y="271"/>
                  </a:lnTo>
                  <a:lnTo>
                    <a:pt x="0" y="222"/>
                  </a:lnTo>
                  <a:lnTo>
                    <a:pt x="22" y="0"/>
                  </a:lnTo>
                  <a:lnTo>
                    <a:pt x="93" y="45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529" y="3506"/>
              <a:ext cx="169" cy="107"/>
            </a:xfrm>
            <a:custGeom>
              <a:avLst/>
              <a:gdLst>
                <a:gd name="T0" fmla="*/ 2 w 337"/>
                <a:gd name="T1" fmla="*/ 6 h 213"/>
                <a:gd name="T2" fmla="*/ 4 w 337"/>
                <a:gd name="T3" fmla="*/ 7 h 213"/>
                <a:gd name="T4" fmla="*/ 8 w 337"/>
                <a:gd name="T5" fmla="*/ 7 h 213"/>
                <a:gd name="T6" fmla="*/ 11 w 337"/>
                <a:gd name="T7" fmla="*/ 4 h 213"/>
                <a:gd name="T8" fmla="*/ 11 w 337"/>
                <a:gd name="T9" fmla="*/ 3 h 213"/>
                <a:gd name="T10" fmla="*/ 8 w 337"/>
                <a:gd name="T11" fmla="*/ 1 h 213"/>
                <a:gd name="T12" fmla="*/ 4 w 337"/>
                <a:gd name="T13" fmla="*/ 0 h 213"/>
                <a:gd name="T14" fmla="*/ 1 w 337"/>
                <a:gd name="T15" fmla="*/ 3 h 213"/>
                <a:gd name="T16" fmla="*/ 0 w 337"/>
                <a:gd name="T17" fmla="*/ 5 h 213"/>
                <a:gd name="T18" fmla="*/ 2 w 337"/>
                <a:gd name="T19" fmla="*/ 6 h 213"/>
                <a:gd name="T20" fmla="*/ 2 w 337"/>
                <a:gd name="T21" fmla="*/ 6 h 2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7" h="213">
                  <a:moveTo>
                    <a:pt x="64" y="171"/>
                  </a:moveTo>
                  <a:lnTo>
                    <a:pt x="128" y="213"/>
                  </a:lnTo>
                  <a:lnTo>
                    <a:pt x="246" y="212"/>
                  </a:lnTo>
                  <a:lnTo>
                    <a:pt x="335" y="127"/>
                  </a:lnTo>
                  <a:lnTo>
                    <a:pt x="337" y="85"/>
                  </a:lnTo>
                  <a:lnTo>
                    <a:pt x="238" y="7"/>
                  </a:lnTo>
                  <a:lnTo>
                    <a:pt x="106" y="0"/>
                  </a:lnTo>
                  <a:lnTo>
                    <a:pt x="1" y="83"/>
                  </a:lnTo>
                  <a:lnTo>
                    <a:pt x="0" y="145"/>
                  </a:lnTo>
                  <a:lnTo>
                    <a:pt x="64" y="171"/>
                  </a:lnTo>
                  <a:close/>
                </a:path>
              </a:pathLst>
            </a:custGeom>
            <a:solidFill>
              <a:srgbClr val="E69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472" y="3139"/>
              <a:ext cx="326" cy="209"/>
            </a:xfrm>
            <a:custGeom>
              <a:avLst/>
              <a:gdLst>
                <a:gd name="T0" fmla="*/ 1 w 653"/>
                <a:gd name="T1" fmla="*/ 0 h 419"/>
                <a:gd name="T2" fmla="*/ 20 w 653"/>
                <a:gd name="T3" fmla="*/ 11 h 419"/>
                <a:gd name="T4" fmla="*/ 19 w 653"/>
                <a:gd name="T5" fmla="*/ 12 h 419"/>
                <a:gd name="T6" fmla="*/ 11 w 653"/>
                <a:gd name="T7" fmla="*/ 13 h 419"/>
                <a:gd name="T8" fmla="*/ 0 w 653"/>
                <a:gd name="T9" fmla="*/ 6 h 419"/>
                <a:gd name="T10" fmla="*/ 1 w 653"/>
                <a:gd name="T11" fmla="*/ 0 h 419"/>
                <a:gd name="T12" fmla="*/ 1 w 653"/>
                <a:gd name="T13" fmla="*/ 0 h 4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3" h="419">
                  <a:moveTo>
                    <a:pt x="32" y="0"/>
                  </a:moveTo>
                  <a:lnTo>
                    <a:pt x="653" y="358"/>
                  </a:lnTo>
                  <a:lnTo>
                    <a:pt x="626" y="385"/>
                  </a:lnTo>
                  <a:lnTo>
                    <a:pt x="370" y="419"/>
                  </a:lnTo>
                  <a:lnTo>
                    <a:pt x="0" y="20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7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469" y="3220"/>
              <a:ext cx="231" cy="217"/>
            </a:xfrm>
            <a:custGeom>
              <a:avLst/>
              <a:gdLst>
                <a:gd name="T0" fmla="*/ 1 w 462"/>
                <a:gd name="T1" fmla="*/ 0 h 433"/>
                <a:gd name="T2" fmla="*/ 15 w 462"/>
                <a:gd name="T3" fmla="*/ 8 h 433"/>
                <a:gd name="T4" fmla="*/ 14 w 462"/>
                <a:gd name="T5" fmla="*/ 14 h 433"/>
                <a:gd name="T6" fmla="*/ 0 w 462"/>
                <a:gd name="T7" fmla="*/ 8 h 433"/>
                <a:gd name="T8" fmla="*/ 1 w 462"/>
                <a:gd name="T9" fmla="*/ 0 h 433"/>
                <a:gd name="T10" fmla="*/ 1 w 462"/>
                <a:gd name="T11" fmla="*/ 0 h 4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2" h="433">
                  <a:moveTo>
                    <a:pt x="30" y="0"/>
                  </a:moveTo>
                  <a:lnTo>
                    <a:pt x="462" y="232"/>
                  </a:lnTo>
                  <a:lnTo>
                    <a:pt x="417" y="433"/>
                  </a:lnTo>
                  <a:lnTo>
                    <a:pt x="0" y="23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679" y="3315"/>
              <a:ext cx="122" cy="120"/>
            </a:xfrm>
            <a:custGeom>
              <a:avLst/>
              <a:gdLst>
                <a:gd name="T0" fmla="*/ 0 w 244"/>
                <a:gd name="T1" fmla="*/ 8 h 240"/>
                <a:gd name="T2" fmla="*/ 2 w 244"/>
                <a:gd name="T3" fmla="*/ 2 h 240"/>
                <a:gd name="T4" fmla="*/ 8 w 244"/>
                <a:gd name="T5" fmla="*/ 0 h 240"/>
                <a:gd name="T6" fmla="*/ 6 w 244"/>
                <a:gd name="T7" fmla="*/ 8 h 240"/>
                <a:gd name="T8" fmla="*/ 0 w 244"/>
                <a:gd name="T9" fmla="*/ 8 h 240"/>
                <a:gd name="T10" fmla="*/ 0 w 244"/>
                <a:gd name="T11" fmla="*/ 8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">
                  <a:moveTo>
                    <a:pt x="0" y="240"/>
                  </a:moveTo>
                  <a:lnTo>
                    <a:pt x="33" y="34"/>
                  </a:lnTo>
                  <a:lnTo>
                    <a:pt x="244" y="0"/>
                  </a:lnTo>
                  <a:lnTo>
                    <a:pt x="188" y="23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3216" y="2965"/>
              <a:ext cx="216" cy="84"/>
            </a:xfrm>
            <a:custGeom>
              <a:avLst/>
              <a:gdLst>
                <a:gd name="T0" fmla="*/ 4 w 432"/>
                <a:gd name="T1" fmla="*/ 0 h 170"/>
                <a:gd name="T2" fmla="*/ 9 w 432"/>
                <a:gd name="T3" fmla="*/ 0 h 170"/>
                <a:gd name="T4" fmla="*/ 14 w 432"/>
                <a:gd name="T5" fmla="*/ 4 h 170"/>
                <a:gd name="T6" fmla="*/ 0 w 432"/>
                <a:gd name="T7" fmla="*/ 5 h 170"/>
                <a:gd name="T8" fmla="*/ 4 w 432"/>
                <a:gd name="T9" fmla="*/ 0 h 170"/>
                <a:gd name="T10" fmla="*/ 4 w 432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2" h="170">
                  <a:moveTo>
                    <a:pt x="118" y="0"/>
                  </a:moveTo>
                  <a:lnTo>
                    <a:pt x="270" y="13"/>
                  </a:lnTo>
                  <a:lnTo>
                    <a:pt x="432" y="148"/>
                  </a:lnTo>
                  <a:lnTo>
                    <a:pt x="0" y="1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047" y="2739"/>
              <a:ext cx="250" cy="341"/>
            </a:xfrm>
            <a:custGeom>
              <a:avLst/>
              <a:gdLst>
                <a:gd name="T0" fmla="*/ 11 w 501"/>
                <a:gd name="T1" fmla="*/ 0 h 681"/>
                <a:gd name="T2" fmla="*/ 15 w 501"/>
                <a:gd name="T3" fmla="*/ 3 h 681"/>
                <a:gd name="T4" fmla="*/ 3 w 501"/>
                <a:gd name="T5" fmla="*/ 22 h 681"/>
                <a:gd name="T6" fmla="*/ 0 w 501"/>
                <a:gd name="T7" fmla="*/ 18 h 681"/>
                <a:gd name="T8" fmla="*/ 9 w 501"/>
                <a:gd name="T9" fmla="*/ 1 h 681"/>
                <a:gd name="T10" fmla="*/ 11 w 501"/>
                <a:gd name="T11" fmla="*/ 0 h 681"/>
                <a:gd name="T12" fmla="*/ 11 w 501"/>
                <a:gd name="T13" fmla="*/ 0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1" h="681">
                  <a:moveTo>
                    <a:pt x="370" y="0"/>
                  </a:moveTo>
                  <a:lnTo>
                    <a:pt x="501" y="78"/>
                  </a:lnTo>
                  <a:lnTo>
                    <a:pt x="98" y="681"/>
                  </a:lnTo>
                  <a:lnTo>
                    <a:pt x="0" y="570"/>
                  </a:lnTo>
                  <a:lnTo>
                    <a:pt x="304" y="3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331" y="2799"/>
              <a:ext cx="169" cy="230"/>
            </a:xfrm>
            <a:custGeom>
              <a:avLst/>
              <a:gdLst>
                <a:gd name="T0" fmla="*/ 0 w 337"/>
                <a:gd name="T1" fmla="*/ 10 h 461"/>
                <a:gd name="T2" fmla="*/ 5 w 337"/>
                <a:gd name="T3" fmla="*/ 14 h 461"/>
                <a:gd name="T4" fmla="*/ 11 w 337"/>
                <a:gd name="T5" fmla="*/ 1 h 461"/>
                <a:gd name="T6" fmla="*/ 5 w 337"/>
                <a:gd name="T7" fmla="*/ 0 h 461"/>
                <a:gd name="T8" fmla="*/ 0 w 337"/>
                <a:gd name="T9" fmla="*/ 10 h 461"/>
                <a:gd name="T10" fmla="*/ 0 w 337"/>
                <a:gd name="T11" fmla="*/ 10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461">
                  <a:moveTo>
                    <a:pt x="0" y="349"/>
                  </a:moveTo>
                  <a:lnTo>
                    <a:pt x="159" y="461"/>
                  </a:lnTo>
                  <a:lnTo>
                    <a:pt x="337" y="55"/>
                  </a:lnTo>
                  <a:lnTo>
                    <a:pt x="155" y="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2704" y="3044"/>
              <a:ext cx="87" cy="171"/>
            </a:xfrm>
            <a:custGeom>
              <a:avLst/>
              <a:gdLst>
                <a:gd name="T0" fmla="*/ 0 w 176"/>
                <a:gd name="T1" fmla="*/ 1 h 342"/>
                <a:gd name="T2" fmla="*/ 4 w 176"/>
                <a:gd name="T3" fmla="*/ 0 h 342"/>
                <a:gd name="T4" fmla="*/ 5 w 176"/>
                <a:gd name="T5" fmla="*/ 11 h 342"/>
                <a:gd name="T6" fmla="*/ 1 w 176"/>
                <a:gd name="T7" fmla="*/ 10 h 342"/>
                <a:gd name="T8" fmla="*/ 0 w 176"/>
                <a:gd name="T9" fmla="*/ 1 h 342"/>
                <a:gd name="T10" fmla="*/ 0 w 176"/>
                <a:gd name="T11" fmla="*/ 1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2">
                  <a:moveTo>
                    <a:pt x="0" y="21"/>
                  </a:moveTo>
                  <a:lnTo>
                    <a:pt x="142" y="0"/>
                  </a:lnTo>
                  <a:lnTo>
                    <a:pt x="176" y="342"/>
                  </a:lnTo>
                  <a:lnTo>
                    <a:pt x="55" y="30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027" y="3033"/>
              <a:ext cx="119" cy="103"/>
            </a:xfrm>
            <a:custGeom>
              <a:avLst/>
              <a:gdLst>
                <a:gd name="T0" fmla="*/ 0 w 240"/>
                <a:gd name="T1" fmla="*/ 0 h 205"/>
                <a:gd name="T2" fmla="*/ 5 w 240"/>
                <a:gd name="T3" fmla="*/ 1 h 205"/>
                <a:gd name="T4" fmla="*/ 7 w 240"/>
                <a:gd name="T5" fmla="*/ 7 h 205"/>
                <a:gd name="T6" fmla="*/ 0 w 240"/>
                <a:gd name="T7" fmla="*/ 5 h 205"/>
                <a:gd name="T8" fmla="*/ 0 w 240"/>
                <a:gd name="T9" fmla="*/ 0 h 205"/>
                <a:gd name="T10" fmla="*/ 0 w 240"/>
                <a:gd name="T11" fmla="*/ 0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0" h="205">
                  <a:moveTo>
                    <a:pt x="7" y="0"/>
                  </a:moveTo>
                  <a:lnTo>
                    <a:pt x="187" y="14"/>
                  </a:lnTo>
                  <a:lnTo>
                    <a:pt x="240" y="205"/>
                  </a:lnTo>
                  <a:lnTo>
                    <a:pt x="0" y="13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232" y="3113"/>
              <a:ext cx="174" cy="276"/>
            </a:xfrm>
            <a:custGeom>
              <a:avLst/>
              <a:gdLst>
                <a:gd name="T0" fmla="*/ 4 w 347"/>
                <a:gd name="T1" fmla="*/ 0 h 553"/>
                <a:gd name="T2" fmla="*/ 11 w 347"/>
                <a:gd name="T3" fmla="*/ 0 h 553"/>
                <a:gd name="T4" fmla="*/ 6 w 347"/>
                <a:gd name="T5" fmla="*/ 17 h 553"/>
                <a:gd name="T6" fmla="*/ 0 w 347"/>
                <a:gd name="T7" fmla="*/ 12 h 553"/>
                <a:gd name="T8" fmla="*/ 4 w 347"/>
                <a:gd name="T9" fmla="*/ 0 h 553"/>
                <a:gd name="T10" fmla="*/ 4 w 347"/>
                <a:gd name="T11" fmla="*/ 0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7" h="553">
                  <a:moveTo>
                    <a:pt x="117" y="23"/>
                  </a:moveTo>
                  <a:lnTo>
                    <a:pt x="347" y="0"/>
                  </a:lnTo>
                  <a:lnTo>
                    <a:pt x="192" y="553"/>
                  </a:lnTo>
                  <a:lnTo>
                    <a:pt x="0" y="407"/>
                  </a:lnTo>
                  <a:lnTo>
                    <a:pt x="117" y="23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111" y="2744"/>
              <a:ext cx="486" cy="675"/>
            </a:xfrm>
            <a:custGeom>
              <a:avLst/>
              <a:gdLst>
                <a:gd name="T0" fmla="*/ 12 w 972"/>
                <a:gd name="T1" fmla="*/ 1 h 1351"/>
                <a:gd name="T2" fmla="*/ 0 w 972"/>
                <a:gd name="T3" fmla="*/ 18 h 1351"/>
                <a:gd name="T4" fmla="*/ 2 w 972"/>
                <a:gd name="T5" fmla="*/ 24 h 1351"/>
                <a:gd name="T6" fmla="*/ 17 w 972"/>
                <a:gd name="T7" fmla="*/ 22 h 1351"/>
                <a:gd name="T8" fmla="*/ 12 w 972"/>
                <a:gd name="T9" fmla="*/ 39 h 1351"/>
                <a:gd name="T10" fmla="*/ 13 w 972"/>
                <a:gd name="T11" fmla="*/ 42 h 1351"/>
                <a:gd name="T12" fmla="*/ 24 w 972"/>
                <a:gd name="T13" fmla="*/ 41 h 1351"/>
                <a:gd name="T14" fmla="*/ 24 w 972"/>
                <a:gd name="T15" fmla="*/ 38 h 1351"/>
                <a:gd name="T16" fmla="*/ 24 w 972"/>
                <a:gd name="T17" fmla="*/ 26 h 1351"/>
                <a:gd name="T18" fmla="*/ 26 w 972"/>
                <a:gd name="T19" fmla="*/ 19 h 1351"/>
                <a:gd name="T20" fmla="*/ 28 w 972"/>
                <a:gd name="T21" fmla="*/ 12 h 1351"/>
                <a:gd name="T22" fmla="*/ 31 w 972"/>
                <a:gd name="T23" fmla="*/ 5 h 1351"/>
                <a:gd name="T24" fmla="*/ 30 w 972"/>
                <a:gd name="T25" fmla="*/ 4 h 1351"/>
                <a:gd name="T26" fmla="*/ 23 w 972"/>
                <a:gd name="T27" fmla="*/ 6 h 1351"/>
                <a:gd name="T28" fmla="*/ 19 w 972"/>
                <a:gd name="T29" fmla="*/ 17 h 1351"/>
                <a:gd name="T30" fmla="*/ 9 w 972"/>
                <a:gd name="T31" fmla="*/ 17 h 1351"/>
                <a:gd name="T32" fmla="*/ 18 w 972"/>
                <a:gd name="T33" fmla="*/ 0 h 1351"/>
                <a:gd name="T34" fmla="*/ 16 w 972"/>
                <a:gd name="T35" fmla="*/ 0 h 1351"/>
                <a:gd name="T36" fmla="*/ 12 w 972"/>
                <a:gd name="T37" fmla="*/ 1 h 1351"/>
                <a:gd name="T38" fmla="*/ 12 w 972"/>
                <a:gd name="T39" fmla="*/ 1 h 13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2" h="1351">
                  <a:moveTo>
                    <a:pt x="362" y="57"/>
                  </a:moveTo>
                  <a:lnTo>
                    <a:pt x="0" y="592"/>
                  </a:lnTo>
                  <a:lnTo>
                    <a:pt x="57" y="789"/>
                  </a:lnTo>
                  <a:lnTo>
                    <a:pt x="538" y="722"/>
                  </a:lnTo>
                  <a:lnTo>
                    <a:pt x="366" y="1277"/>
                  </a:lnTo>
                  <a:lnTo>
                    <a:pt x="415" y="1351"/>
                  </a:lnTo>
                  <a:lnTo>
                    <a:pt x="738" y="1327"/>
                  </a:lnTo>
                  <a:lnTo>
                    <a:pt x="738" y="1217"/>
                  </a:lnTo>
                  <a:lnTo>
                    <a:pt x="765" y="843"/>
                  </a:lnTo>
                  <a:lnTo>
                    <a:pt x="807" y="608"/>
                  </a:lnTo>
                  <a:lnTo>
                    <a:pt x="865" y="412"/>
                  </a:lnTo>
                  <a:lnTo>
                    <a:pt x="972" y="160"/>
                  </a:lnTo>
                  <a:lnTo>
                    <a:pt x="958" y="134"/>
                  </a:lnTo>
                  <a:lnTo>
                    <a:pt x="724" y="200"/>
                  </a:lnTo>
                  <a:lnTo>
                    <a:pt x="580" y="557"/>
                  </a:lnTo>
                  <a:lnTo>
                    <a:pt x="272" y="551"/>
                  </a:lnTo>
                  <a:lnTo>
                    <a:pt x="563" y="25"/>
                  </a:lnTo>
                  <a:lnTo>
                    <a:pt x="504" y="0"/>
                  </a:lnTo>
                  <a:lnTo>
                    <a:pt x="362" y="57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409" y="2751"/>
              <a:ext cx="193" cy="96"/>
            </a:xfrm>
            <a:custGeom>
              <a:avLst/>
              <a:gdLst>
                <a:gd name="T0" fmla="*/ 4 w 386"/>
                <a:gd name="T1" fmla="*/ 6 h 191"/>
                <a:gd name="T2" fmla="*/ 13 w 386"/>
                <a:gd name="T3" fmla="*/ 5 h 191"/>
                <a:gd name="T4" fmla="*/ 7 w 386"/>
                <a:gd name="T5" fmla="*/ 0 h 191"/>
                <a:gd name="T6" fmla="*/ 0 w 386"/>
                <a:gd name="T7" fmla="*/ 3 h 191"/>
                <a:gd name="T8" fmla="*/ 4 w 386"/>
                <a:gd name="T9" fmla="*/ 6 h 191"/>
                <a:gd name="T10" fmla="*/ 4 w 386"/>
                <a:gd name="T11" fmla="*/ 6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" h="191">
                  <a:moveTo>
                    <a:pt x="128" y="191"/>
                  </a:moveTo>
                  <a:lnTo>
                    <a:pt x="386" y="150"/>
                  </a:lnTo>
                  <a:lnTo>
                    <a:pt x="207" y="0"/>
                  </a:lnTo>
                  <a:lnTo>
                    <a:pt x="0" y="95"/>
                  </a:lnTo>
                  <a:lnTo>
                    <a:pt x="128" y="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168" y="2700"/>
              <a:ext cx="229" cy="86"/>
            </a:xfrm>
            <a:custGeom>
              <a:avLst/>
              <a:gdLst>
                <a:gd name="T0" fmla="*/ 4 w 460"/>
                <a:gd name="T1" fmla="*/ 4 h 171"/>
                <a:gd name="T2" fmla="*/ 7 w 460"/>
                <a:gd name="T3" fmla="*/ 6 h 171"/>
                <a:gd name="T4" fmla="*/ 14 w 460"/>
                <a:gd name="T5" fmla="*/ 4 h 171"/>
                <a:gd name="T6" fmla="*/ 9 w 460"/>
                <a:gd name="T7" fmla="*/ 0 h 171"/>
                <a:gd name="T8" fmla="*/ 0 w 460"/>
                <a:gd name="T9" fmla="*/ 1 h 171"/>
                <a:gd name="T10" fmla="*/ 4 w 460"/>
                <a:gd name="T11" fmla="*/ 4 h 171"/>
                <a:gd name="T12" fmla="*/ 4 w 460"/>
                <a:gd name="T13" fmla="*/ 4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0" h="171">
                  <a:moveTo>
                    <a:pt x="155" y="112"/>
                  </a:moveTo>
                  <a:lnTo>
                    <a:pt x="231" y="171"/>
                  </a:lnTo>
                  <a:lnTo>
                    <a:pt x="460" y="122"/>
                  </a:lnTo>
                  <a:lnTo>
                    <a:pt x="312" y="0"/>
                  </a:lnTo>
                  <a:lnTo>
                    <a:pt x="0" y="10"/>
                  </a:lnTo>
                  <a:lnTo>
                    <a:pt x="155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412" y="3717"/>
              <a:ext cx="116" cy="307"/>
            </a:xfrm>
            <a:custGeom>
              <a:avLst/>
              <a:gdLst>
                <a:gd name="T0" fmla="*/ 7 w 231"/>
                <a:gd name="T1" fmla="*/ 0 h 615"/>
                <a:gd name="T2" fmla="*/ 8 w 231"/>
                <a:gd name="T3" fmla="*/ 3 h 615"/>
                <a:gd name="T4" fmla="*/ 8 w 231"/>
                <a:gd name="T5" fmla="*/ 15 h 615"/>
                <a:gd name="T6" fmla="*/ 2 w 231"/>
                <a:gd name="T7" fmla="*/ 19 h 615"/>
                <a:gd name="T8" fmla="*/ 0 w 231"/>
                <a:gd name="T9" fmla="*/ 7 h 615"/>
                <a:gd name="T10" fmla="*/ 7 w 231"/>
                <a:gd name="T11" fmla="*/ 0 h 615"/>
                <a:gd name="T12" fmla="*/ 7 w 231"/>
                <a:gd name="T13" fmla="*/ 0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1" h="615">
                  <a:moveTo>
                    <a:pt x="198" y="0"/>
                  </a:moveTo>
                  <a:lnTo>
                    <a:pt x="231" y="127"/>
                  </a:lnTo>
                  <a:lnTo>
                    <a:pt x="231" y="481"/>
                  </a:lnTo>
                  <a:lnTo>
                    <a:pt x="60" y="615"/>
                  </a:lnTo>
                  <a:lnTo>
                    <a:pt x="0" y="22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204" y="3870"/>
              <a:ext cx="248" cy="229"/>
            </a:xfrm>
            <a:custGeom>
              <a:avLst/>
              <a:gdLst>
                <a:gd name="T0" fmla="*/ 16 w 495"/>
                <a:gd name="T1" fmla="*/ 0 h 458"/>
                <a:gd name="T2" fmla="*/ 16 w 495"/>
                <a:gd name="T3" fmla="*/ 9 h 458"/>
                <a:gd name="T4" fmla="*/ 11 w 495"/>
                <a:gd name="T5" fmla="*/ 12 h 458"/>
                <a:gd name="T6" fmla="*/ 1 w 495"/>
                <a:gd name="T7" fmla="*/ 15 h 458"/>
                <a:gd name="T8" fmla="*/ 0 w 495"/>
                <a:gd name="T9" fmla="*/ 14 h 458"/>
                <a:gd name="T10" fmla="*/ 2 w 495"/>
                <a:gd name="T11" fmla="*/ 3 h 458"/>
                <a:gd name="T12" fmla="*/ 16 w 495"/>
                <a:gd name="T13" fmla="*/ 0 h 458"/>
                <a:gd name="T14" fmla="*/ 16 w 495"/>
                <a:gd name="T15" fmla="*/ 0 h 4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95" h="458">
                  <a:moveTo>
                    <a:pt x="483" y="0"/>
                  </a:moveTo>
                  <a:lnTo>
                    <a:pt x="495" y="288"/>
                  </a:lnTo>
                  <a:lnTo>
                    <a:pt x="333" y="368"/>
                  </a:lnTo>
                  <a:lnTo>
                    <a:pt x="32" y="458"/>
                  </a:lnTo>
                  <a:lnTo>
                    <a:pt x="0" y="421"/>
                  </a:lnTo>
                  <a:lnTo>
                    <a:pt x="49" y="7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8F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3084" y="3835"/>
              <a:ext cx="158" cy="257"/>
            </a:xfrm>
            <a:custGeom>
              <a:avLst/>
              <a:gdLst>
                <a:gd name="T0" fmla="*/ 9 w 317"/>
                <a:gd name="T1" fmla="*/ 6 h 516"/>
                <a:gd name="T2" fmla="*/ 8 w 317"/>
                <a:gd name="T3" fmla="*/ 16 h 516"/>
                <a:gd name="T4" fmla="*/ 0 w 317"/>
                <a:gd name="T5" fmla="*/ 9 h 516"/>
                <a:gd name="T6" fmla="*/ 1 w 317"/>
                <a:gd name="T7" fmla="*/ 0 h 516"/>
                <a:gd name="T8" fmla="*/ 3 w 317"/>
                <a:gd name="T9" fmla="*/ 0 h 516"/>
                <a:gd name="T10" fmla="*/ 9 w 317"/>
                <a:gd name="T11" fmla="*/ 6 h 516"/>
                <a:gd name="T12" fmla="*/ 9 w 317"/>
                <a:gd name="T13" fmla="*/ 6 h 5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7" h="516">
                  <a:moveTo>
                    <a:pt x="317" y="214"/>
                  </a:moveTo>
                  <a:lnTo>
                    <a:pt x="269" y="516"/>
                  </a:lnTo>
                  <a:lnTo>
                    <a:pt x="0" y="316"/>
                  </a:lnTo>
                  <a:lnTo>
                    <a:pt x="61" y="0"/>
                  </a:lnTo>
                  <a:lnTo>
                    <a:pt x="117" y="9"/>
                  </a:lnTo>
                  <a:lnTo>
                    <a:pt x="317" y="214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3009" y="3359"/>
              <a:ext cx="195" cy="159"/>
            </a:xfrm>
            <a:custGeom>
              <a:avLst/>
              <a:gdLst>
                <a:gd name="T0" fmla="*/ 0 w 391"/>
                <a:gd name="T1" fmla="*/ 1 h 318"/>
                <a:gd name="T2" fmla="*/ 5 w 391"/>
                <a:gd name="T3" fmla="*/ 0 h 318"/>
                <a:gd name="T4" fmla="*/ 12 w 391"/>
                <a:gd name="T5" fmla="*/ 2 h 318"/>
                <a:gd name="T6" fmla="*/ 7 w 391"/>
                <a:gd name="T7" fmla="*/ 10 h 318"/>
                <a:gd name="T8" fmla="*/ 5 w 391"/>
                <a:gd name="T9" fmla="*/ 8 h 318"/>
                <a:gd name="T10" fmla="*/ 0 w 391"/>
                <a:gd name="T11" fmla="*/ 8 h 318"/>
                <a:gd name="T12" fmla="*/ 0 w 391"/>
                <a:gd name="T13" fmla="*/ 1 h 318"/>
                <a:gd name="T14" fmla="*/ 0 w 391"/>
                <a:gd name="T15" fmla="*/ 1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1" h="318">
                  <a:moveTo>
                    <a:pt x="0" y="15"/>
                  </a:moveTo>
                  <a:lnTo>
                    <a:pt x="188" y="0"/>
                  </a:lnTo>
                  <a:lnTo>
                    <a:pt x="391" y="45"/>
                  </a:lnTo>
                  <a:lnTo>
                    <a:pt x="239" y="318"/>
                  </a:lnTo>
                  <a:lnTo>
                    <a:pt x="162" y="225"/>
                  </a:lnTo>
                  <a:lnTo>
                    <a:pt x="16" y="2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3272" y="3384"/>
              <a:ext cx="104" cy="204"/>
            </a:xfrm>
            <a:custGeom>
              <a:avLst/>
              <a:gdLst>
                <a:gd name="T0" fmla="*/ 6 w 210"/>
                <a:gd name="T1" fmla="*/ 12 h 410"/>
                <a:gd name="T2" fmla="*/ 6 w 210"/>
                <a:gd name="T3" fmla="*/ 12 h 410"/>
                <a:gd name="T4" fmla="*/ 0 w 210"/>
                <a:gd name="T5" fmla="*/ 11 h 410"/>
                <a:gd name="T6" fmla="*/ 2 w 210"/>
                <a:gd name="T7" fmla="*/ 4 h 410"/>
                <a:gd name="T8" fmla="*/ 2 w 210"/>
                <a:gd name="T9" fmla="*/ 0 h 410"/>
                <a:gd name="T10" fmla="*/ 4 w 210"/>
                <a:gd name="T11" fmla="*/ 2 h 410"/>
                <a:gd name="T12" fmla="*/ 6 w 210"/>
                <a:gd name="T13" fmla="*/ 6 h 410"/>
                <a:gd name="T14" fmla="*/ 5 w 210"/>
                <a:gd name="T15" fmla="*/ 11 h 410"/>
                <a:gd name="T16" fmla="*/ 6 w 210"/>
                <a:gd name="T17" fmla="*/ 12 h 410"/>
                <a:gd name="T18" fmla="*/ 6 w 210"/>
                <a:gd name="T19" fmla="*/ 12 h 4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410">
                  <a:moveTo>
                    <a:pt x="210" y="390"/>
                  </a:moveTo>
                  <a:lnTo>
                    <a:pt x="199" y="410"/>
                  </a:lnTo>
                  <a:lnTo>
                    <a:pt x="0" y="384"/>
                  </a:lnTo>
                  <a:lnTo>
                    <a:pt x="80" y="145"/>
                  </a:lnTo>
                  <a:lnTo>
                    <a:pt x="94" y="0"/>
                  </a:lnTo>
                  <a:lnTo>
                    <a:pt x="159" y="83"/>
                  </a:lnTo>
                  <a:lnTo>
                    <a:pt x="206" y="224"/>
                  </a:lnTo>
                  <a:lnTo>
                    <a:pt x="187" y="364"/>
                  </a:lnTo>
                  <a:lnTo>
                    <a:pt x="210" y="3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199" y="3597"/>
              <a:ext cx="166" cy="197"/>
            </a:xfrm>
            <a:custGeom>
              <a:avLst/>
              <a:gdLst>
                <a:gd name="T0" fmla="*/ 0 w 331"/>
                <a:gd name="T1" fmla="*/ 0 h 393"/>
                <a:gd name="T2" fmla="*/ 8 w 331"/>
                <a:gd name="T3" fmla="*/ 2 h 393"/>
                <a:gd name="T4" fmla="*/ 11 w 331"/>
                <a:gd name="T5" fmla="*/ 6 h 393"/>
                <a:gd name="T6" fmla="*/ 4 w 331"/>
                <a:gd name="T7" fmla="*/ 13 h 393"/>
                <a:gd name="T8" fmla="*/ 3 w 331"/>
                <a:gd name="T9" fmla="*/ 10 h 393"/>
                <a:gd name="T10" fmla="*/ 0 w 331"/>
                <a:gd name="T11" fmla="*/ 9 h 393"/>
                <a:gd name="T12" fmla="*/ 0 w 331"/>
                <a:gd name="T13" fmla="*/ 0 h 393"/>
                <a:gd name="T14" fmla="*/ 0 w 331"/>
                <a:gd name="T15" fmla="*/ 0 h 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1" h="393">
                  <a:moveTo>
                    <a:pt x="0" y="0"/>
                  </a:moveTo>
                  <a:lnTo>
                    <a:pt x="234" y="48"/>
                  </a:lnTo>
                  <a:lnTo>
                    <a:pt x="331" y="177"/>
                  </a:lnTo>
                  <a:lnTo>
                    <a:pt x="124" y="393"/>
                  </a:lnTo>
                  <a:lnTo>
                    <a:pt x="88" y="304"/>
                  </a:lnTo>
                  <a:lnTo>
                    <a:pt x="0" y="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044" y="3616"/>
              <a:ext cx="186" cy="158"/>
            </a:xfrm>
            <a:custGeom>
              <a:avLst/>
              <a:gdLst>
                <a:gd name="T0" fmla="*/ 2 w 371"/>
                <a:gd name="T1" fmla="*/ 1 h 315"/>
                <a:gd name="T2" fmla="*/ 12 w 371"/>
                <a:gd name="T3" fmla="*/ 0 h 315"/>
                <a:gd name="T4" fmla="*/ 11 w 371"/>
                <a:gd name="T5" fmla="*/ 8 h 315"/>
                <a:gd name="T6" fmla="*/ 9 w 371"/>
                <a:gd name="T7" fmla="*/ 7 h 315"/>
                <a:gd name="T8" fmla="*/ 2 w 371"/>
                <a:gd name="T9" fmla="*/ 10 h 315"/>
                <a:gd name="T10" fmla="*/ 0 w 371"/>
                <a:gd name="T11" fmla="*/ 9 h 315"/>
                <a:gd name="T12" fmla="*/ 2 w 371"/>
                <a:gd name="T13" fmla="*/ 1 h 315"/>
                <a:gd name="T14" fmla="*/ 2 w 371"/>
                <a:gd name="T15" fmla="*/ 1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1" h="315">
                  <a:moveTo>
                    <a:pt x="38" y="2"/>
                  </a:moveTo>
                  <a:lnTo>
                    <a:pt x="371" y="0"/>
                  </a:lnTo>
                  <a:lnTo>
                    <a:pt x="352" y="241"/>
                  </a:lnTo>
                  <a:lnTo>
                    <a:pt x="269" y="224"/>
                  </a:lnTo>
                  <a:lnTo>
                    <a:pt x="34" y="315"/>
                  </a:lnTo>
                  <a:lnTo>
                    <a:pt x="0" y="273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994" y="3532"/>
              <a:ext cx="90" cy="235"/>
            </a:xfrm>
            <a:custGeom>
              <a:avLst/>
              <a:gdLst>
                <a:gd name="T0" fmla="*/ 6 w 180"/>
                <a:gd name="T1" fmla="*/ 7 h 469"/>
                <a:gd name="T2" fmla="*/ 5 w 180"/>
                <a:gd name="T3" fmla="*/ 15 h 469"/>
                <a:gd name="T4" fmla="*/ 0 w 180"/>
                <a:gd name="T5" fmla="*/ 10 h 469"/>
                <a:gd name="T6" fmla="*/ 2 w 180"/>
                <a:gd name="T7" fmla="*/ 0 h 469"/>
                <a:gd name="T8" fmla="*/ 2 w 180"/>
                <a:gd name="T9" fmla="*/ 0 h 469"/>
                <a:gd name="T10" fmla="*/ 6 w 180"/>
                <a:gd name="T11" fmla="*/ 7 h 469"/>
                <a:gd name="T12" fmla="*/ 6 w 180"/>
                <a:gd name="T13" fmla="*/ 7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" h="469">
                  <a:moveTo>
                    <a:pt x="180" y="201"/>
                  </a:moveTo>
                  <a:lnTo>
                    <a:pt x="139" y="469"/>
                  </a:lnTo>
                  <a:lnTo>
                    <a:pt x="0" y="307"/>
                  </a:lnTo>
                  <a:lnTo>
                    <a:pt x="33" y="0"/>
                  </a:lnTo>
                  <a:lnTo>
                    <a:pt x="63" y="0"/>
                  </a:lnTo>
                  <a:lnTo>
                    <a:pt x="180" y="201"/>
                  </a:lnTo>
                  <a:close/>
                </a:path>
              </a:pathLst>
            </a:custGeom>
            <a:solidFill>
              <a:srgbClr val="3E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977" y="3284"/>
              <a:ext cx="540" cy="667"/>
            </a:xfrm>
            <a:custGeom>
              <a:avLst/>
              <a:gdLst>
                <a:gd name="T0" fmla="*/ 2 w 1079"/>
                <a:gd name="T1" fmla="*/ 6 h 1335"/>
                <a:gd name="T2" fmla="*/ 3 w 1079"/>
                <a:gd name="T3" fmla="*/ 5 h 1335"/>
                <a:gd name="T4" fmla="*/ 4 w 1079"/>
                <a:gd name="T5" fmla="*/ 5 h 1335"/>
                <a:gd name="T6" fmla="*/ 5 w 1079"/>
                <a:gd name="T7" fmla="*/ 5 h 1335"/>
                <a:gd name="T8" fmla="*/ 7 w 1079"/>
                <a:gd name="T9" fmla="*/ 5 h 1335"/>
                <a:gd name="T10" fmla="*/ 9 w 1079"/>
                <a:gd name="T11" fmla="*/ 5 h 1335"/>
                <a:gd name="T12" fmla="*/ 10 w 1079"/>
                <a:gd name="T13" fmla="*/ 6 h 1335"/>
                <a:gd name="T14" fmla="*/ 12 w 1079"/>
                <a:gd name="T15" fmla="*/ 6 h 1335"/>
                <a:gd name="T16" fmla="*/ 13 w 1079"/>
                <a:gd name="T17" fmla="*/ 13 h 1335"/>
                <a:gd name="T18" fmla="*/ 3 w 1079"/>
                <a:gd name="T19" fmla="*/ 15 h 1335"/>
                <a:gd name="T20" fmla="*/ 7 w 1079"/>
                <a:gd name="T21" fmla="*/ 22 h 1335"/>
                <a:gd name="T22" fmla="*/ 8 w 1079"/>
                <a:gd name="T23" fmla="*/ 21 h 1335"/>
                <a:gd name="T24" fmla="*/ 10 w 1079"/>
                <a:gd name="T25" fmla="*/ 21 h 1335"/>
                <a:gd name="T26" fmla="*/ 13 w 1079"/>
                <a:gd name="T27" fmla="*/ 21 h 1335"/>
                <a:gd name="T28" fmla="*/ 16 w 1079"/>
                <a:gd name="T29" fmla="*/ 21 h 1335"/>
                <a:gd name="T30" fmla="*/ 18 w 1079"/>
                <a:gd name="T31" fmla="*/ 21 h 1335"/>
                <a:gd name="T32" fmla="*/ 21 w 1079"/>
                <a:gd name="T33" fmla="*/ 22 h 1335"/>
                <a:gd name="T34" fmla="*/ 22 w 1079"/>
                <a:gd name="T35" fmla="*/ 23 h 1335"/>
                <a:gd name="T36" fmla="*/ 23 w 1079"/>
                <a:gd name="T37" fmla="*/ 31 h 1335"/>
                <a:gd name="T38" fmla="*/ 9 w 1079"/>
                <a:gd name="T39" fmla="*/ 34 h 1335"/>
                <a:gd name="T40" fmla="*/ 17 w 1079"/>
                <a:gd name="T41" fmla="*/ 41 h 1335"/>
                <a:gd name="T42" fmla="*/ 19 w 1079"/>
                <a:gd name="T43" fmla="*/ 41 h 1335"/>
                <a:gd name="T44" fmla="*/ 21 w 1079"/>
                <a:gd name="T45" fmla="*/ 41 h 1335"/>
                <a:gd name="T46" fmla="*/ 24 w 1079"/>
                <a:gd name="T47" fmla="*/ 40 h 1335"/>
                <a:gd name="T48" fmla="*/ 28 w 1079"/>
                <a:gd name="T49" fmla="*/ 39 h 1335"/>
                <a:gd name="T50" fmla="*/ 31 w 1079"/>
                <a:gd name="T51" fmla="*/ 37 h 1335"/>
                <a:gd name="T52" fmla="*/ 33 w 1079"/>
                <a:gd name="T53" fmla="*/ 34 h 1335"/>
                <a:gd name="T54" fmla="*/ 34 w 1079"/>
                <a:gd name="T55" fmla="*/ 31 h 1335"/>
                <a:gd name="T56" fmla="*/ 34 w 1079"/>
                <a:gd name="T57" fmla="*/ 26 h 1335"/>
                <a:gd name="T58" fmla="*/ 26 w 1079"/>
                <a:gd name="T59" fmla="*/ 18 h 1335"/>
                <a:gd name="T60" fmla="*/ 24 w 1079"/>
                <a:gd name="T61" fmla="*/ 18 h 1335"/>
                <a:gd name="T62" fmla="*/ 24 w 1079"/>
                <a:gd name="T63" fmla="*/ 18 h 1335"/>
                <a:gd name="T64" fmla="*/ 23 w 1079"/>
                <a:gd name="T65" fmla="*/ 18 h 1335"/>
                <a:gd name="T66" fmla="*/ 23 w 1079"/>
                <a:gd name="T67" fmla="*/ 17 h 1335"/>
                <a:gd name="T68" fmla="*/ 22 w 1079"/>
                <a:gd name="T69" fmla="*/ 17 h 1335"/>
                <a:gd name="T70" fmla="*/ 22 w 1079"/>
                <a:gd name="T71" fmla="*/ 17 h 1335"/>
                <a:gd name="T72" fmla="*/ 21 w 1079"/>
                <a:gd name="T73" fmla="*/ 17 h 1335"/>
                <a:gd name="T74" fmla="*/ 21 w 1079"/>
                <a:gd name="T75" fmla="*/ 17 h 1335"/>
                <a:gd name="T76" fmla="*/ 21 w 1079"/>
                <a:gd name="T77" fmla="*/ 17 h 1335"/>
                <a:gd name="T78" fmla="*/ 22 w 1079"/>
                <a:gd name="T79" fmla="*/ 16 h 1335"/>
                <a:gd name="T80" fmla="*/ 22 w 1079"/>
                <a:gd name="T81" fmla="*/ 16 h 1335"/>
                <a:gd name="T82" fmla="*/ 23 w 1079"/>
                <a:gd name="T83" fmla="*/ 14 h 1335"/>
                <a:gd name="T84" fmla="*/ 24 w 1079"/>
                <a:gd name="T85" fmla="*/ 13 h 1335"/>
                <a:gd name="T86" fmla="*/ 24 w 1079"/>
                <a:gd name="T87" fmla="*/ 11 h 1335"/>
                <a:gd name="T88" fmla="*/ 23 w 1079"/>
                <a:gd name="T89" fmla="*/ 9 h 1335"/>
                <a:gd name="T90" fmla="*/ 22 w 1079"/>
                <a:gd name="T91" fmla="*/ 6 h 1335"/>
                <a:gd name="T92" fmla="*/ 11 w 1079"/>
                <a:gd name="T93" fmla="*/ 0 h 1335"/>
                <a:gd name="T94" fmla="*/ 2 w 1079"/>
                <a:gd name="T95" fmla="*/ 6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1335">
                  <a:moveTo>
                    <a:pt x="63" y="194"/>
                  </a:moveTo>
                  <a:lnTo>
                    <a:pt x="64" y="193"/>
                  </a:lnTo>
                  <a:lnTo>
                    <a:pt x="71" y="191"/>
                  </a:lnTo>
                  <a:lnTo>
                    <a:pt x="82" y="190"/>
                  </a:lnTo>
                  <a:lnTo>
                    <a:pt x="97" y="189"/>
                  </a:lnTo>
                  <a:lnTo>
                    <a:pt x="113" y="186"/>
                  </a:lnTo>
                  <a:lnTo>
                    <a:pt x="133" y="185"/>
                  </a:lnTo>
                  <a:lnTo>
                    <a:pt x="157" y="185"/>
                  </a:lnTo>
                  <a:lnTo>
                    <a:pt x="182" y="185"/>
                  </a:lnTo>
                  <a:lnTo>
                    <a:pt x="207" y="184"/>
                  </a:lnTo>
                  <a:lnTo>
                    <a:pt x="234" y="185"/>
                  </a:lnTo>
                  <a:lnTo>
                    <a:pt x="261" y="186"/>
                  </a:lnTo>
                  <a:lnTo>
                    <a:pt x="290" y="191"/>
                  </a:lnTo>
                  <a:lnTo>
                    <a:pt x="317" y="195"/>
                  </a:lnTo>
                  <a:lnTo>
                    <a:pt x="343" y="203"/>
                  </a:lnTo>
                  <a:lnTo>
                    <a:pt x="367" y="211"/>
                  </a:lnTo>
                  <a:lnTo>
                    <a:pt x="392" y="225"/>
                  </a:lnTo>
                  <a:lnTo>
                    <a:pt x="400" y="420"/>
                  </a:lnTo>
                  <a:lnTo>
                    <a:pt x="276" y="477"/>
                  </a:lnTo>
                  <a:lnTo>
                    <a:pt x="74" y="486"/>
                  </a:lnTo>
                  <a:lnTo>
                    <a:pt x="214" y="708"/>
                  </a:lnTo>
                  <a:lnTo>
                    <a:pt x="218" y="706"/>
                  </a:lnTo>
                  <a:lnTo>
                    <a:pt x="233" y="703"/>
                  </a:lnTo>
                  <a:lnTo>
                    <a:pt x="253" y="698"/>
                  </a:lnTo>
                  <a:lnTo>
                    <a:pt x="283" y="694"/>
                  </a:lnTo>
                  <a:lnTo>
                    <a:pt x="316" y="689"/>
                  </a:lnTo>
                  <a:lnTo>
                    <a:pt x="354" y="684"/>
                  </a:lnTo>
                  <a:lnTo>
                    <a:pt x="395" y="681"/>
                  </a:lnTo>
                  <a:lnTo>
                    <a:pt x="440" y="681"/>
                  </a:lnTo>
                  <a:lnTo>
                    <a:pt x="483" y="681"/>
                  </a:lnTo>
                  <a:lnTo>
                    <a:pt x="527" y="684"/>
                  </a:lnTo>
                  <a:lnTo>
                    <a:pt x="569" y="690"/>
                  </a:lnTo>
                  <a:lnTo>
                    <a:pt x="610" y="703"/>
                  </a:lnTo>
                  <a:lnTo>
                    <a:pt x="644" y="717"/>
                  </a:lnTo>
                  <a:lnTo>
                    <a:pt x="676" y="739"/>
                  </a:lnTo>
                  <a:lnTo>
                    <a:pt x="699" y="766"/>
                  </a:lnTo>
                  <a:lnTo>
                    <a:pt x="718" y="799"/>
                  </a:lnTo>
                  <a:lnTo>
                    <a:pt x="713" y="1002"/>
                  </a:lnTo>
                  <a:lnTo>
                    <a:pt x="544" y="1114"/>
                  </a:lnTo>
                  <a:lnTo>
                    <a:pt x="272" y="1111"/>
                  </a:lnTo>
                  <a:lnTo>
                    <a:pt x="529" y="1335"/>
                  </a:lnTo>
                  <a:lnTo>
                    <a:pt x="535" y="1335"/>
                  </a:lnTo>
                  <a:lnTo>
                    <a:pt x="552" y="1333"/>
                  </a:lnTo>
                  <a:lnTo>
                    <a:pt x="580" y="1328"/>
                  </a:lnTo>
                  <a:lnTo>
                    <a:pt x="618" y="1326"/>
                  </a:lnTo>
                  <a:lnTo>
                    <a:pt x="660" y="1318"/>
                  </a:lnTo>
                  <a:lnTo>
                    <a:pt x="709" y="1308"/>
                  </a:lnTo>
                  <a:lnTo>
                    <a:pt x="761" y="1294"/>
                  </a:lnTo>
                  <a:lnTo>
                    <a:pt x="814" y="1277"/>
                  </a:lnTo>
                  <a:lnTo>
                    <a:pt x="865" y="1256"/>
                  </a:lnTo>
                  <a:lnTo>
                    <a:pt x="916" y="1229"/>
                  </a:lnTo>
                  <a:lnTo>
                    <a:pt x="962" y="1197"/>
                  </a:lnTo>
                  <a:lnTo>
                    <a:pt x="1004" y="1160"/>
                  </a:lnTo>
                  <a:lnTo>
                    <a:pt x="1037" y="1115"/>
                  </a:lnTo>
                  <a:lnTo>
                    <a:pt x="1063" y="1064"/>
                  </a:lnTo>
                  <a:lnTo>
                    <a:pt x="1078" y="1007"/>
                  </a:lnTo>
                  <a:lnTo>
                    <a:pt x="1079" y="942"/>
                  </a:lnTo>
                  <a:lnTo>
                    <a:pt x="1064" y="835"/>
                  </a:lnTo>
                  <a:lnTo>
                    <a:pt x="974" y="680"/>
                  </a:lnTo>
                  <a:lnTo>
                    <a:pt x="823" y="590"/>
                  </a:lnTo>
                  <a:lnTo>
                    <a:pt x="758" y="583"/>
                  </a:lnTo>
                  <a:lnTo>
                    <a:pt x="754" y="582"/>
                  </a:lnTo>
                  <a:lnTo>
                    <a:pt x="748" y="581"/>
                  </a:lnTo>
                  <a:lnTo>
                    <a:pt x="744" y="578"/>
                  </a:lnTo>
                  <a:lnTo>
                    <a:pt x="739" y="577"/>
                  </a:lnTo>
                  <a:lnTo>
                    <a:pt x="732" y="577"/>
                  </a:lnTo>
                  <a:lnTo>
                    <a:pt x="727" y="576"/>
                  </a:lnTo>
                  <a:lnTo>
                    <a:pt x="718" y="573"/>
                  </a:lnTo>
                  <a:lnTo>
                    <a:pt x="712" y="570"/>
                  </a:lnTo>
                  <a:lnTo>
                    <a:pt x="702" y="569"/>
                  </a:lnTo>
                  <a:lnTo>
                    <a:pt x="694" y="568"/>
                  </a:lnTo>
                  <a:lnTo>
                    <a:pt x="683" y="565"/>
                  </a:lnTo>
                  <a:lnTo>
                    <a:pt x="674" y="564"/>
                  </a:lnTo>
                  <a:lnTo>
                    <a:pt x="661" y="563"/>
                  </a:lnTo>
                  <a:lnTo>
                    <a:pt x="652" y="563"/>
                  </a:lnTo>
                  <a:lnTo>
                    <a:pt x="652" y="560"/>
                  </a:lnTo>
                  <a:lnTo>
                    <a:pt x="655" y="558"/>
                  </a:lnTo>
                  <a:lnTo>
                    <a:pt x="661" y="553"/>
                  </a:lnTo>
                  <a:lnTo>
                    <a:pt x="671" y="546"/>
                  </a:lnTo>
                  <a:lnTo>
                    <a:pt x="680" y="537"/>
                  </a:lnTo>
                  <a:lnTo>
                    <a:pt x="691" y="526"/>
                  </a:lnTo>
                  <a:lnTo>
                    <a:pt x="704" y="512"/>
                  </a:lnTo>
                  <a:lnTo>
                    <a:pt x="716" y="496"/>
                  </a:lnTo>
                  <a:lnTo>
                    <a:pt x="725" y="477"/>
                  </a:lnTo>
                  <a:lnTo>
                    <a:pt x="732" y="454"/>
                  </a:lnTo>
                  <a:lnTo>
                    <a:pt x="738" y="430"/>
                  </a:lnTo>
                  <a:lnTo>
                    <a:pt x="740" y="405"/>
                  </a:lnTo>
                  <a:lnTo>
                    <a:pt x="739" y="373"/>
                  </a:lnTo>
                  <a:lnTo>
                    <a:pt x="735" y="340"/>
                  </a:lnTo>
                  <a:lnTo>
                    <a:pt x="725" y="304"/>
                  </a:lnTo>
                  <a:lnTo>
                    <a:pt x="712" y="264"/>
                  </a:lnTo>
                  <a:lnTo>
                    <a:pt x="689" y="203"/>
                  </a:lnTo>
                  <a:lnTo>
                    <a:pt x="504" y="64"/>
                  </a:lnTo>
                  <a:lnTo>
                    <a:pt x="335" y="0"/>
                  </a:lnTo>
                  <a:lnTo>
                    <a:pt x="0" y="21"/>
                  </a:lnTo>
                  <a:lnTo>
                    <a:pt x="63" y="194"/>
                  </a:lnTo>
                  <a:close/>
                </a:path>
              </a:pathLst>
            </a:custGeom>
            <a:solidFill>
              <a:srgbClr val="EA6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470" y="2805"/>
              <a:ext cx="597" cy="150"/>
            </a:xfrm>
            <a:custGeom>
              <a:avLst/>
              <a:gdLst>
                <a:gd name="T0" fmla="*/ 0 w 1195"/>
                <a:gd name="T1" fmla="*/ 4 h 300"/>
                <a:gd name="T2" fmla="*/ 13 w 1195"/>
                <a:gd name="T3" fmla="*/ 3 h 300"/>
                <a:gd name="T4" fmla="*/ 31 w 1195"/>
                <a:gd name="T5" fmla="*/ 0 h 300"/>
                <a:gd name="T6" fmla="*/ 37 w 1195"/>
                <a:gd name="T7" fmla="*/ 5 h 300"/>
                <a:gd name="T8" fmla="*/ 37 w 1195"/>
                <a:gd name="T9" fmla="*/ 6 h 300"/>
                <a:gd name="T10" fmla="*/ 0 w 1195"/>
                <a:gd name="T11" fmla="*/ 10 h 300"/>
                <a:gd name="T12" fmla="*/ 0 w 1195"/>
                <a:gd name="T13" fmla="*/ 4 h 300"/>
                <a:gd name="T14" fmla="*/ 0 w 1195"/>
                <a:gd name="T15" fmla="*/ 4 h 3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5" h="300">
                  <a:moveTo>
                    <a:pt x="31" y="107"/>
                  </a:moveTo>
                  <a:lnTo>
                    <a:pt x="416" y="83"/>
                  </a:lnTo>
                  <a:lnTo>
                    <a:pt x="1016" y="0"/>
                  </a:lnTo>
                  <a:lnTo>
                    <a:pt x="1195" y="129"/>
                  </a:lnTo>
                  <a:lnTo>
                    <a:pt x="1191" y="170"/>
                  </a:lnTo>
                  <a:lnTo>
                    <a:pt x="0" y="300"/>
                  </a:lnTo>
                  <a:lnTo>
                    <a:pt x="31" y="107"/>
                  </a:lnTo>
                  <a:close/>
                </a:path>
              </a:pathLst>
            </a:custGeom>
            <a:solidFill>
              <a:srgbClr val="FF0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2638" y="2726"/>
              <a:ext cx="141" cy="206"/>
            </a:xfrm>
            <a:custGeom>
              <a:avLst/>
              <a:gdLst>
                <a:gd name="T0" fmla="*/ 0 w 281"/>
                <a:gd name="T1" fmla="*/ 0 h 412"/>
                <a:gd name="T2" fmla="*/ 3 w 281"/>
                <a:gd name="T3" fmla="*/ 9 h 412"/>
                <a:gd name="T4" fmla="*/ 9 w 281"/>
                <a:gd name="T5" fmla="*/ 13 h 412"/>
                <a:gd name="T6" fmla="*/ 6 w 281"/>
                <a:gd name="T7" fmla="*/ 1 h 412"/>
                <a:gd name="T8" fmla="*/ 0 w 281"/>
                <a:gd name="T9" fmla="*/ 0 h 412"/>
                <a:gd name="T10" fmla="*/ 0 w 281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412">
                  <a:moveTo>
                    <a:pt x="0" y="0"/>
                  </a:moveTo>
                  <a:lnTo>
                    <a:pt x="72" y="262"/>
                  </a:lnTo>
                  <a:lnTo>
                    <a:pt x="281" y="412"/>
                  </a:lnTo>
                  <a:lnTo>
                    <a:pt x="18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2612" y="2743"/>
              <a:ext cx="253" cy="260"/>
            </a:xfrm>
            <a:custGeom>
              <a:avLst/>
              <a:gdLst>
                <a:gd name="T0" fmla="*/ 0 w 507"/>
                <a:gd name="T1" fmla="*/ 11 h 522"/>
                <a:gd name="T2" fmla="*/ 8 w 507"/>
                <a:gd name="T3" fmla="*/ 10 h 522"/>
                <a:gd name="T4" fmla="*/ 7 w 507"/>
                <a:gd name="T5" fmla="*/ 1 h 522"/>
                <a:gd name="T6" fmla="*/ 12 w 507"/>
                <a:gd name="T7" fmla="*/ 0 h 522"/>
                <a:gd name="T8" fmla="*/ 15 w 507"/>
                <a:gd name="T9" fmla="*/ 14 h 522"/>
                <a:gd name="T10" fmla="*/ 1 w 507"/>
                <a:gd name="T11" fmla="*/ 16 h 522"/>
                <a:gd name="T12" fmla="*/ 0 w 507"/>
                <a:gd name="T13" fmla="*/ 11 h 522"/>
                <a:gd name="T14" fmla="*/ 0 w 507"/>
                <a:gd name="T15" fmla="*/ 11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22">
                  <a:moveTo>
                    <a:pt x="0" y="375"/>
                  </a:moveTo>
                  <a:lnTo>
                    <a:pt x="285" y="343"/>
                  </a:lnTo>
                  <a:lnTo>
                    <a:pt x="236" y="56"/>
                  </a:lnTo>
                  <a:lnTo>
                    <a:pt x="394" y="0"/>
                  </a:lnTo>
                  <a:lnTo>
                    <a:pt x="507" y="449"/>
                  </a:lnTo>
                  <a:lnTo>
                    <a:pt x="40" y="522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5AB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2763" y="2877"/>
              <a:ext cx="304" cy="372"/>
            </a:xfrm>
            <a:custGeom>
              <a:avLst/>
              <a:gdLst>
                <a:gd name="T0" fmla="*/ 0 w 608"/>
                <a:gd name="T1" fmla="*/ 9 h 744"/>
                <a:gd name="T2" fmla="*/ 2 w 608"/>
                <a:gd name="T3" fmla="*/ 21 h 744"/>
                <a:gd name="T4" fmla="*/ 10 w 608"/>
                <a:gd name="T5" fmla="*/ 24 h 744"/>
                <a:gd name="T6" fmla="*/ 9 w 608"/>
                <a:gd name="T7" fmla="*/ 7 h 744"/>
                <a:gd name="T8" fmla="*/ 19 w 608"/>
                <a:gd name="T9" fmla="*/ 5 h 744"/>
                <a:gd name="T10" fmla="*/ 19 w 608"/>
                <a:gd name="T11" fmla="*/ 0 h 744"/>
                <a:gd name="T12" fmla="*/ 6 w 608"/>
                <a:gd name="T13" fmla="*/ 2 h 744"/>
                <a:gd name="T14" fmla="*/ 5 w 608"/>
                <a:gd name="T15" fmla="*/ 8 h 744"/>
                <a:gd name="T16" fmla="*/ 0 w 608"/>
                <a:gd name="T17" fmla="*/ 9 h 744"/>
                <a:gd name="T18" fmla="*/ 0 w 608"/>
                <a:gd name="T19" fmla="*/ 9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8" h="744">
                  <a:moveTo>
                    <a:pt x="0" y="285"/>
                  </a:moveTo>
                  <a:lnTo>
                    <a:pt x="42" y="664"/>
                  </a:lnTo>
                  <a:lnTo>
                    <a:pt x="297" y="744"/>
                  </a:lnTo>
                  <a:lnTo>
                    <a:pt x="273" y="221"/>
                  </a:lnTo>
                  <a:lnTo>
                    <a:pt x="608" y="152"/>
                  </a:lnTo>
                  <a:lnTo>
                    <a:pt x="604" y="0"/>
                  </a:lnTo>
                  <a:lnTo>
                    <a:pt x="168" y="54"/>
                  </a:lnTo>
                  <a:lnTo>
                    <a:pt x="155" y="23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21A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2640" y="2729"/>
              <a:ext cx="425" cy="543"/>
            </a:xfrm>
            <a:custGeom>
              <a:avLst/>
              <a:gdLst>
                <a:gd name="T0" fmla="*/ 10 w 849"/>
                <a:gd name="T1" fmla="*/ 2 h 1086"/>
                <a:gd name="T2" fmla="*/ 12 w 849"/>
                <a:gd name="T3" fmla="*/ 15 h 1086"/>
                <a:gd name="T4" fmla="*/ 0 w 849"/>
                <a:gd name="T5" fmla="*/ 16 h 1086"/>
                <a:gd name="T6" fmla="*/ 2 w 849"/>
                <a:gd name="T7" fmla="*/ 20 h 1086"/>
                <a:gd name="T8" fmla="*/ 13 w 849"/>
                <a:gd name="T9" fmla="*/ 19 h 1086"/>
                <a:gd name="T10" fmla="*/ 15 w 849"/>
                <a:gd name="T11" fmla="*/ 33 h 1086"/>
                <a:gd name="T12" fmla="*/ 20 w 849"/>
                <a:gd name="T13" fmla="*/ 34 h 1086"/>
                <a:gd name="T14" fmla="*/ 18 w 849"/>
                <a:gd name="T15" fmla="*/ 18 h 1086"/>
                <a:gd name="T16" fmla="*/ 27 w 849"/>
                <a:gd name="T17" fmla="*/ 16 h 1086"/>
                <a:gd name="T18" fmla="*/ 27 w 849"/>
                <a:gd name="T19" fmla="*/ 12 h 1086"/>
                <a:gd name="T20" fmla="*/ 17 w 849"/>
                <a:gd name="T21" fmla="*/ 14 h 1086"/>
                <a:gd name="T22" fmla="*/ 15 w 849"/>
                <a:gd name="T23" fmla="*/ 1 h 1086"/>
                <a:gd name="T24" fmla="*/ 12 w 849"/>
                <a:gd name="T25" fmla="*/ 0 h 1086"/>
                <a:gd name="T26" fmla="*/ 10 w 849"/>
                <a:gd name="T27" fmla="*/ 2 h 1086"/>
                <a:gd name="T28" fmla="*/ 10 w 849"/>
                <a:gd name="T29" fmla="*/ 2 h 1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49" h="1086">
                  <a:moveTo>
                    <a:pt x="317" y="37"/>
                  </a:moveTo>
                  <a:lnTo>
                    <a:pt x="374" y="452"/>
                  </a:lnTo>
                  <a:lnTo>
                    <a:pt x="0" y="511"/>
                  </a:lnTo>
                  <a:lnTo>
                    <a:pt x="34" y="634"/>
                  </a:lnTo>
                  <a:lnTo>
                    <a:pt x="391" y="585"/>
                  </a:lnTo>
                  <a:lnTo>
                    <a:pt x="464" y="1045"/>
                  </a:lnTo>
                  <a:lnTo>
                    <a:pt x="617" y="1086"/>
                  </a:lnTo>
                  <a:lnTo>
                    <a:pt x="552" y="554"/>
                  </a:lnTo>
                  <a:lnTo>
                    <a:pt x="842" y="504"/>
                  </a:lnTo>
                  <a:lnTo>
                    <a:pt x="849" y="378"/>
                  </a:lnTo>
                  <a:lnTo>
                    <a:pt x="518" y="424"/>
                  </a:lnTo>
                  <a:lnTo>
                    <a:pt x="473" y="21"/>
                  </a:lnTo>
                  <a:lnTo>
                    <a:pt x="370" y="0"/>
                  </a:lnTo>
                  <a:lnTo>
                    <a:pt x="317" y="37"/>
                  </a:lnTo>
                  <a:close/>
                </a:path>
              </a:pathLst>
            </a:custGeom>
            <a:solidFill>
              <a:srgbClr val="198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2638" y="2678"/>
              <a:ext cx="249" cy="109"/>
            </a:xfrm>
            <a:custGeom>
              <a:avLst/>
              <a:gdLst>
                <a:gd name="T0" fmla="*/ 0 w 496"/>
                <a:gd name="T1" fmla="*/ 4 h 218"/>
                <a:gd name="T2" fmla="*/ 6 w 496"/>
                <a:gd name="T3" fmla="*/ 7 h 218"/>
                <a:gd name="T4" fmla="*/ 16 w 496"/>
                <a:gd name="T5" fmla="*/ 5 h 218"/>
                <a:gd name="T6" fmla="*/ 11 w 496"/>
                <a:gd name="T7" fmla="*/ 0 h 218"/>
                <a:gd name="T8" fmla="*/ 0 w 496"/>
                <a:gd name="T9" fmla="*/ 4 h 218"/>
                <a:gd name="T10" fmla="*/ 0 w 496"/>
                <a:gd name="T11" fmla="*/ 4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6" h="218">
                  <a:moveTo>
                    <a:pt x="0" y="102"/>
                  </a:moveTo>
                  <a:lnTo>
                    <a:pt x="186" y="218"/>
                  </a:lnTo>
                  <a:lnTo>
                    <a:pt x="496" y="136"/>
                  </a:lnTo>
                  <a:lnTo>
                    <a:pt x="32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631" y="3278"/>
              <a:ext cx="111" cy="127"/>
            </a:xfrm>
            <a:custGeom>
              <a:avLst/>
              <a:gdLst>
                <a:gd name="T0" fmla="*/ 0 w 220"/>
                <a:gd name="T1" fmla="*/ 0 h 254"/>
                <a:gd name="T2" fmla="*/ 7 w 220"/>
                <a:gd name="T3" fmla="*/ 1 h 254"/>
                <a:gd name="T4" fmla="*/ 7 w 220"/>
                <a:gd name="T5" fmla="*/ 6 h 254"/>
                <a:gd name="T6" fmla="*/ 5 w 220"/>
                <a:gd name="T7" fmla="*/ 7 h 254"/>
                <a:gd name="T8" fmla="*/ 1 w 220"/>
                <a:gd name="T9" fmla="*/ 8 h 254"/>
                <a:gd name="T10" fmla="*/ 0 w 220"/>
                <a:gd name="T11" fmla="*/ 0 h 254"/>
                <a:gd name="T12" fmla="*/ 0 w 220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0" h="254">
                  <a:moveTo>
                    <a:pt x="0" y="0"/>
                  </a:moveTo>
                  <a:lnTo>
                    <a:pt x="220" y="24"/>
                  </a:lnTo>
                  <a:lnTo>
                    <a:pt x="205" y="189"/>
                  </a:lnTo>
                  <a:lnTo>
                    <a:pt x="151" y="194"/>
                  </a:lnTo>
                  <a:lnTo>
                    <a:pt x="9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655" y="3284"/>
              <a:ext cx="116" cy="101"/>
            </a:xfrm>
            <a:custGeom>
              <a:avLst/>
              <a:gdLst>
                <a:gd name="T0" fmla="*/ 0 w 231"/>
                <a:gd name="T1" fmla="*/ 1 h 203"/>
                <a:gd name="T2" fmla="*/ 5 w 231"/>
                <a:gd name="T3" fmla="*/ 5 h 203"/>
                <a:gd name="T4" fmla="*/ 8 w 231"/>
                <a:gd name="T5" fmla="*/ 6 h 203"/>
                <a:gd name="T6" fmla="*/ 6 w 231"/>
                <a:gd name="T7" fmla="*/ 0 h 203"/>
                <a:gd name="T8" fmla="*/ 0 w 231"/>
                <a:gd name="T9" fmla="*/ 1 h 203"/>
                <a:gd name="T10" fmla="*/ 0 w 231"/>
                <a:gd name="T11" fmla="*/ 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1" h="203">
                  <a:moveTo>
                    <a:pt x="0" y="46"/>
                  </a:moveTo>
                  <a:lnTo>
                    <a:pt x="144" y="175"/>
                  </a:lnTo>
                  <a:lnTo>
                    <a:pt x="231" y="203"/>
                  </a:lnTo>
                  <a:lnTo>
                    <a:pt x="19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793" y="3217"/>
              <a:ext cx="224" cy="321"/>
            </a:xfrm>
            <a:custGeom>
              <a:avLst/>
              <a:gdLst>
                <a:gd name="T0" fmla="*/ 0 w 449"/>
                <a:gd name="T1" fmla="*/ 0 h 643"/>
                <a:gd name="T2" fmla="*/ 7 w 449"/>
                <a:gd name="T3" fmla="*/ 2 h 643"/>
                <a:gd name="T4" fmla="*/ 11 w 449"/>
                <a:gd name="T5" fmla="*/ 4 h 643"/>
                <a:gd name="T6" fmla="*/ 14 w 449"/>
                <a:gd name="T7" fmla="*/ 13 h 643"/>
                <a:gd name="T8" fmla="*/ 13 w 449"/>
                <a:gd name="T9" fmla="*/ 20 h 643"/>
                <a:gd name="T10" fmla="*/ 2 w 449"/>
                <a:gd name="T11" fmla="*/ 16 h 643"/>
                <a:gd name="T12" fmla="*/ 0 w 449"/>
                <a:gd name="T13" fmla="*/ 0 h 643"/>
                <a:gd name="T14" fmla="*/ 0 w 449"/>
                <a:gd name="T15" fmla="*/ 0 h 6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9" h="643">
                  <a:moveTo>
                    <a:pt x="0" y="0"/>
                  </a:moveTo>
                  <a:lnTo>
                    <a:pt x="252" y="74"/>
                  </a:lnTo>
                  <a:lnTo>
                    <a:pt x="376" y="157"/>
                  </a:lnTo>
                  <a:lnTo>
                    <a:pt x="449" y="419"/>
                  </a:lnTo>
                  <a:lnTo>
                    <a:pt x="436" y="643"/>
                  </a:lnTo>
                  <a:lnTo>
                    <a:pt x="70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495" y="3440"/>
              <a:ext cx="524" cy="515"/>
            </a:xfrm>
            <a:custGeom>
              <a:avLst/>
              <a:gdLst>
                <a:gd name="T0" fmla="*/ 24 w 1047"/>
                <a:gd name="T1" fmla="*/ 0 h 1031"/>
                <a:gd name="T2" fmla="*/ 33 w 1047"/>
                <a:gd name="T3" fmla="*/ 4 h 1031"/>
                <a:gd name="T4" fmla="*/ 27 w 1047"/>
                <a:gd name="T5" fmla="*/ 10 h 1031"/>
                <a:gd name="T6" fmla="*/ 18 w 1047"/>
                <a:gd name="T7" fmla="*/ 15 h 1031"/>
                <a:gd name="T8" fmla="*/ 20 w 1047"/>
                <a:gd name="T9" fmla="*/ 16 h 1031"/>
                <a:gd name="T10" fmla="*/ 26 w 1047"/>
                <a:gd name="T11" fmla="*/ 17 h 1031"/>
                <a:gd name="T12" fmla="*/ 24 w 1047"/>
                <a:gd name="T13" fmla="*/ 26 h 1031"/>
                <a:gd name="T14" fmla="*/ 10 w 1047"/>
                <a:gd name="T15" fmla="*/ 32 h 1031"/>
                <a:gd name="T16" fmla="*/ 0 w 1047"/>
                <a:gd name="T17" fmla="*/ 15 h 1031"/>
                <a:gd name="T18" fmla="*/ 24 w 1047"/>
                <a:gd name="T19" fmla="*/ 0 h 1031"/>
                <a:gd name="T20" fmla="*/ 24 w 1047"/>
                <a:gd name="T21" fmla="*/ 0 h 10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1031">
                  <a:moveTo>
                    <a:pt x="739" y="0"/>
                  </a:moveTo>
                  <a:lnTo>
                    <a:pt x="1047" y="158"/>
                  </a:lnTo>
                  <a:lnTo>
                    <a:pt x="842" y="339"/>
                  </a:lnTo>
                  <a:lnTo>
                    <a:pt x="571" y="496"/>
                  </a:lnTo>
                  <a:lnTo>
                    <a:pt x="630" y="528"/>
                  </a:lnTo>
                  <a:lnTo>
                    <a:pt x="812" y="564"/>
                  </a:lnTo>
                  <a:lnTo>
                    <a:pt x="763" y="860"/>
                  </a:lnTo>
                  <a:lnTo>
                    <a:pt x="306" y="1031"/>
                  </a:lnTo>
                  <a:lnTo>
                    <a:pt x="0" y="504"/>
                  </a:lnTo>
                  <a:lnTo>
                    <a:pt x="739" y="0"/>
                  </a:lnTo>
                  <a:close/>
                </a:path>
              </a:pathLst>
            </a:custGeom>
            <a:solidFill>
              <a:srgbClr val="BA8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2527" y="3691"/>
              <a:ext cx="377" cy="63"/>
            </a:xfrm>
            <a:custGeom>
              <a:avLst/>
              <a:gdLst>
                <a:gd name="T0" fmla="*/ 11 w 752"/>
                <a:gd name="T1" fmla="*/ 4 h 125"/>
                <a:gd name="T2" fmla="*/ 24 w 752"/>
                <a:gd name="T3" fmla="*/ 3 h 125"/>
                <a:gd name="T4" fmla="*/ 16 w 752"/>
                <a:gd name="T5" fmla="*/ 0 h 125"/>
                <a:gd name="T6" fmla="*/ 0 w 752"/>
                <a:gd name="T7" fmla="*/ 1 h 125"/>
                <a:gd name="T8" fmla="*/ 11 w 752"/>
                <a:gd name="T9" fmla="*/ 4 h 125"/>
                <a:gd name="T10" fmla="*/ 11 w 752"/>
                <a:gd name="T11" fmla="*/ 4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2" h="125">
                  <a:moveTo>
                    <a:pt x="351" y="125"/>
                  </a:moveTo>
                  <a:lnTo>
                    <a:pt x="752" y="67"/>
                  </a:lnTo>
                  <a:lnTo>
                    <a:pt x="490" y="0"/>
                  </a:lnTo>
                  <a:lnTo>
                    <a:pt x="0" y="22"/>
                  </a:lnTo>
                  <a:lnTo>
                    <a:pt x="351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285" y="3204"/>
              <a:ext cx="598" cy="737"/>
            </a:xfrm>
            <a:custGeom>
              <a:avLst/>
              <a:gdLst>
                <a:gd name="T0" fmla="*/ 32 w 1197"/>
                <a:gd name="T1" fmla="*/ 2 h 1474"/>
                <a:gd name="T2" fmla="*/ 33 w 1197"/>
                <a:gd name="T3" fmla="*/ 2 h 1474"/>
                <a:gd name="T4" fmla="*/ 33 w 1197"/>
                <a:gd name="T5" fmla="*/ 2 h 1474"/>
                <a:gd name="T6" fmla="*/ 34 w 1197"/>
                <a:gd name="T7" fmla="*/ 3 h 1474"/>
                <a:gd name="T8" fmla="*/ 34 w 1197"/>
                <a:gd name="T9" fmla="*/ 4 h 1474"/>
                <a:gd name="T10" fmla="*/ 35 w 1197"/>
                <a:gd name="T11" fmla="*/ 4 h 1474"/>
                <a:gd name="T12" fmla="*/ 35 w 1197"/>
                <a:gd name="T13" fmla="*/ 5 h 1474"/>
                <a:gd name="T14" fmla="*/ 35 w 1197"/>
                <a:gd name="T15" fmla="*/ 6 h 1474"/>
                <a:gd name="T16" fmla="*/ 36 w 1197"/>
                <a:gd name="T17" fmla="*/ 7 h 1474"/>
                <a:gd name="T18" fmla="*/ 36 w 1197"/>
                <a:gd name="T19" fmla="*/ 8 h 1474"/>
                <a:gd name="T20" fmla="*/ 37 w 1197"/>
                <a:gd name="T21" fmla="*/ 9 h 1474"/>
                <a:gd name="T22" fmla="*/ 37 w 1197"/>
                <a:gd name="T23" fmla="*/ 10 h 1474"/>
                <a:gd name="T24" fmla="*/ 37 w 1197"/>
                <a:gd name="T25" fmla="*/ 12 h 1474"/>
                <a:gd name="T26" fmla="*/ 37 w 1197"/>
                <a:gd name="T27" fmla="*/ 13 h 1474"/>
                <a:gd name="T28" fmla="*/ 37 w 1197"/>
                <a:gd name="T29" fmla="*/ 14 h 1474"/>
                <a:gd name="T30" fmla="*/ 37 w 1197"/>
                <a:gd name="T31" fmla="*/ 15 h 1474"/>
                <a:gd name="T32" fmla="*/ 37 w 1197"/>
                <a:gd name="T33" fmla="*/ 17 h 1474"/>
                <a:gd name="T34" fmla="*/ 36 w 1197"/>
                <a:gd name="T35" fmla="*/ 18 h 1474"/>
                <a:gd name="T36" fmla="*/ 36 w 1197"/>
                <a:gd name="T37" fmla="*/ 19 h 1474"/>
                <a:gd name="T38" fmla="*/ 35 w 1197"/>
                <a:gd name="T39" fmla="*/ 20 h 1474"/>
                <a:gd name="T40" fmla="*/ 35 w 1197"/>
                <a:gd name="T41" fmla="*/ 21 h 1474"/>
                <a:gd name="T42" fmla="*/ 34 w 1197"/>
                <a:gd name="T43" fmla="*/ 22 h 1474"/>
                <a:gd name="T44" fmla="*/ 33 w 1197"/>
                <a:gd name="T45" fmla="*/ 23 h 1474"/>
                <a:gd name="T46" fmla="*/ 32 w 1197"/>
                <a:gd name="T47" fmla="*/ 24 h 1474"/>
                <a:gd name="T48" fmla="*/ 31 w 1197"/>
                <a:gd name="T49" fmla="*/ 25 h 1474"/>
                <a:gd name="T50" fmla="*/ 30 w 1197"/>
                <a:gd name="T51" fmla="*/ 26 h 1474"/>
                <a:gd name="T52" fmla="*/ 28 w 1197"/>
                <a:gd name="T53" fmla="*/ 27 h 1474"/>
                <a:gd name="T54" fmla="*/ 27 w 1197"/>
                <a:gd name="T55" fmla="*/ 28 h 1474"/>
                <a:gd name="T56" fmla="*/ 25 w 1197"/>
                <a:gd name="T57" fmla="*/ 29 h 1474"/>
                <a:gd name="T58" fmla="*/ 23 w 1197"/>
                <a:gd name="T59" fmla="*/ 29 h 1474"/>
                <a:gd name="T60" fmla="*/ 22 w 1197"/>
                <a:gd name="T61" fmla="*/ 30 h 1474"/>
                <a:gd name="T62" fmla="*/ 19 w 1197"/>
                <a:gd name="T63" fmla="*/ 31 h 1474"/>
                <a:gd name="T64" fmla="*/ 17 w 1197"/>
                <a:gd name="T65" fmla="*/ 31 h 1474"/>
                <a:gd name="T66" fmla="*/ 26 w 1197"/>
                <a:gd name="T67" fmla="*/ 35 h 1474"/>
                <a:gd name="T68" fmla="*/ 22 w 1197"/>
                <a:gd name="T69" fmla="*/ 47 h 1474"/>
                <a:gd name="T70" fmla="*/ 0 w 1197"/>
                <a:gd name="T71" fmla="*/ 27 h 1474"/>
                <a:gd name="T72" fmla="*/ 19 w 1197"/>
                <a:gd name="T73" fmla="*/ 22 h 1474"/>
                <a:gd name="T74" fmla="*/ 26 w 1197"/>
                <a:gd name="T75" fmla="*/ 17 h 1474"/>
                <a:gd name="T76" fmla="*/ 28 w 1197"/>
                <a:gd name="T77" fmla="*/ 12 h 1474"/>
                <a:gd name="T78" fmla="*/ 28 w 1197"/>
                <a:gd name="T79" fmla="*/ 12 h 1474"/>
                <a:gd name="T80" fmla="*/ 28 w 1197"/>
                <a:gd name="T81" fmla="*/ 11 h 1474"/>
                <a:gd name="T82" fmla="*/ 28 w 1197"/>
                <a:gd name="T83" fmla="*/ 11 h 1474"/>
                <a:gd name="T84" fmla="*/ 28 w 1197"/>
                <a:gd name="T85" fmla="*/ 11 h 1474"/>
                <a:gd name="T86" fmla="*/ 28 w 1197"/>
                <a:gd name="T87" fmla="*/ 10 h 1474"/>
                <a:gd name="T88" fmla="*/ 28 w 1197"/>
                <a:gd name="T89" fmla="*/ 10 h 1474"/>
                <a:gd name="T90" fmla="*/ 28 w 1197"/>
                <a:gd name="T91" fmla="*/ 9 h 1474"/>
                <a:gd name="T92" fmla="*/ 28 w 1197"/>
                <a:gd name="T93" fmla="*/ 9 h 1474"/>
                <a:gd name="T94" fmla="*/ 28 w 1197"/>
                <a:gd name="T95" fmla="*/ 8 h 1474"/>
                <a:gd name="T96" fmla="*/ 27 w 1197"/>
                <a:gd name="T97" fmla="*/ 8 h 1474"/>
                <a:gd name="T98" fmla="*/ 27 w 1197"/>
                <a:gd name="T99" fmla="*/ 7 h 1474"/>
                <a:gd name="T100" fmla="*/ 26 w 1197"/>
                <a:gd name="T101" fmla="*/ 7 h 1474"/>
                <a:gd name="T102" fmla="*/ 25 w 1197"/>
                <a:gd name="T103" fmla="*/ 7 h 1474"/>
                <a:gd name="T104" fmla="*/ 25 w 1197"/>
                <a:gd name="T105" fmla="*/ 7 h 1474"/>
                <a:gd name="T106" fmla="*/ 23 w 1197"/>
                <a:gd name="T107" fmla="*/ 7 h 1474"/>
                <a:gd name="T108" fmla="*/ 22 w 1197"/>
                <a:gd name="T109" fmla="*/ 7 h 1474"/>
                <a:gd name="T110" fmla="*/ 22 w 1197"/>
                <a:gd name="T111" fmla="*/ 0 h 1474"/>
                <a:gd name="T112" fmla="*/ 32 w 1197"/>
                <a:gd name="T113" fmla="*/ 2 h 1474"/>
                <a:gd name="T114" fmla="*/ 32 w 1197"/>
                <a:gd name="T115" fmla="*/ 2 h 14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7" h="1474">
                  <a:moveTo>
                    <a:pt x="1042" y="37"/>
                  </a:moveTo>
                  <a:lnTo>
                    <a:pt x="1056" y="46"/>
                  </a:lnTo>
                  <a:lnTo>
                    <a:pt x="1074" y="59"/>
                  </a:lnTo>
                  <a:lnTo>
                    <a:pt x="1090" y="75"/>
                  </a:lnTo>
                  <a:lnTo>
                    <a:pt x="1106" y="97"/>
                  </a:lnTo>
                  <a:lnTo>
                    <a:pt x="1121" y="120"/>
                  </a:lnTo>
                  <a:lnTo>
                    <a:pt x="1137" y="147"/>
                  </a:lnTo>
                  <a:lnTo>
                    <a:pt x="1151" y="176"/>
                  </a:lnTo>
                  <a:lnTo>
                    <a:pt x="1165" y="209"/>
                  </a:lnTo>
                  <a:lnTo>
                    <a:pt x="1174" y="242"/>
                  </a:lnTo>
                  <a:lnTo>
                    <a:pt x="1185" y="278"/>
                  </a:lnTo>
                  <a:lnTo>
                    <a:pt x="1192" y="315"/>
                  </a:lnTo>
                  <a:lnTo>
                    <a:pt x="1196" y="355"/>
                  </a:lnTo>
                  <a:lnTo>
                    <a:pt x="1197" y="393"/>
                  </a:lnTo>
                  <a:lnTo>
                    <a:pt x="1197" y="432"/>
                  </a:lnTo>
                  <a:lnTo>
                    <a:pt x="1193" y="472"/>
                  </a:lnTo>
                  <a:lnTo>
                    <a:pt x="1185" y="513"/>
                  </a:lnTo>
                  <a:lnTo>
                    <a:pt x="1173" y="550"/>
                  </a:lnTo>
                  <a:lnTo>
                    <a:pt x="1159" y="589"/>
                  </a:lnTo>
                  <a:lnTo>
                    <a:pt x="1142" y="624"/>
                  </a:lnTo>
                  <a:lnTo>
                    <a:pt x="1121" y="661"/>
                  </a:lnTo>
                  <a:lnTo>
                    <a:pt x="1097" y="695"/>
                  </a:lnTo>
                  <a:lnTo>
                    <a:pt x="1069" y="728"/>
                  </a:lnTo>
                  <a:lnTo>
                    <a:pt x="1040" y="759"/>
                  </a:lnTo>
                  <a:lnTo>
                    <a:pt x="1005" y="791"/>
                  </a:lnTo>
                  <a:lnTo>
                    <a:pt x="966" y="820"/>
                  </a:lnTo>
                  <a:lnTo>
                    <a:pt x="924" y="848"/>
                  </a:lnTo>
                  <a:lnTo>
                    <a:pt x="876" y="874"/>
                  </a:lnTo>
                  <a:lnTo>
                    <a:pt x="825" y="901"/>
                  </a:lnTo>
                  <a:lnTo>
                    <a:pt x="767" y="925"/>
                  </a:lnTo>
                  <a:lnTo>
                    <a:pt x="706" y="948"/>
                  </a:lnTo>
                  <a:lnTo>
                    <a:pt x="639" y="970"/>
                  </a:lnTo>
                  <a:lnTo>
                    <a:pt x="569" y="990"/>
                  </a:lnTo>
                  <a:lnTo>
                    <a:pt x="850" y="1096"/>
                  </a:lnTo>
                  <a:lnTo>
                    <a:pt x="708" y="1474"/>
                  </a:lnTo>
                  <a:lnTo>
                    <a:pt x="0" y="864"/>
                  </a:lnTo>
                  <a:lnTo>
                    <a:pt x="615" y="703"/>
                  </a:lnTo>
                  <a:lnTo>
                    <a:pt x="850" y="536"/>
                  </a:lnTo>
                  <a:lnTo>
                    <a:pt x="924" y="356"/>
                  </a:lnTo>
                  <a:lnTo>
                    <a:pt x="924" y="353"/>
                  </a:lnTo>
                  <a:lnTo>
                    <a:pt x="925" y="348"/>
                  </a:lnTo>
                  <a:lnTo>
                    <a:pt x="925" y="338"/>
                  </a:lnTo>
                  <a:lnTo>
                    <a:pt x="927" y="327"/>
                  </a:lnTo>
                  <a:lnTo>
                    <a:pt x="925" y="311"/>
                  </a:lnTo>
                  <a:lnTo>
                    <a:pt x="924" y="296"/>
                  </a:lnTo>
                  <a:lnTo>
                    <a:pt x="920" y="281"/>
                  </a:lnTo>
                  <a:lnTo>
                    <a:pt x="914" y="265"/>
                  </a:lnTo>
                  <a:lnTo>
                    <a:pt x="905" y="250"/>
                  </a:lnTo>
                  <a:lnTo>
                    <a:pt x="894" y="236"/>
                  </a:lnTo>
                  <a:lnTo>
                    <a:pt x="876" y="223"/>
                  </a:lnTo>
                  <a:lnTo>
                    <a:pt x="857" y="216"/>
                  </a:lnTo>
                  <a:lnTo>
                    <a:pt x="831" y="209"/>
                  </a:lnTo>
                  <a:lnTo>
                    <a:pt x="801" y="207"/>
                  </a:lnTo>
                  <a:lnTo>
                    <a:pt x="765" y="209"/>
                  </a:lnTo>
                  <a:lnTo>
                    <a:pt x="724" y="217"/>
                  </a:lnTo>
                  <a:lnTo>
                    <a:pt x="732" y="0"/>
                  </a:lnTo>
                  <a:lnTo>
                    <a:pt x="1042" y="37"/>
                  </a:lnTo>
                  <a:close/>
                </a:path>
              </a:pathLst>
            </a:custGeom>
            <a:solidFill>
              <a:srgbClr val="D65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2282" y="3094"/>
              <a:ext cx="207" cy="530"/>
            </a:xfrm>
            <a:custGeom>
              <a:avLst/>
              <a:gdLst>
                <a:gd name="T0" fmla="*/ 5 w 413"/>
                <a:gd name="T1" fmla="*/ 8 h 1059"/>
                <a:gd name="T2" fmla="*/ 5 w 413"/>
                <a:gd name="T3" fmla="*/ 4 h 1059"/>
                <a:gd name="T4" fmla="*/ 13 w 413"/>
                <a:gd name="T5" fmla="*/ 0 h 1059"/>
                <a:gd name="T6" fmla="*/ 7 w 413"/>
                <a:gd name="T7" fmla="*/ 34 h 1059"/>
                <a:gd name="T8" fmla="*/ 3 w 413"/>
                <a:gd name="T9" fmla="*/ 34 h 1059"/>
                <a:gd name="T10" fmla="*/ 0 w 413"/>
                <a:gd name="T11" fmla="*/ 30 h 1059"/>
                <a:gd name="T12" fmla="*/ 5 w 413"/>
                <a:gd name="T13" fmla="*/ 8 h 1059"/>
                <a:gd name="T14" fmla="*/ 5 w 413"/>
                <a:gd name="T15" fmla="*/ 8 h 10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3" h="1059">
                  <a:moveTo>
                    <a:pt x="138" y="225"/>
                  </a:moveTo>
                  <a:lnTo>
                    <a:pt x="144" y="106"/>
                  </a:lnTo>
                  <a:lnTo>
                    <a:pt x="413" y="0"/>
                  </a:lnTo>
                  <a:lnTo>
                    <a:pt x="209" y="1059"/>
                  </a:lnTo>
                  <a:lnTo>
                    <a:pt x="89" y="1059"/>
                  </a:lnTo>
                  <a:lnTo>
                    <a:pt x="0" y="942"/>
                  </a:lnTo>
                  <a:lnTo>
                    <a:pt x="138" y="225"/>
                  </a:lnTo>
                  <a:close/>
                </a:path>
              </a:pathLst>
            </a:custGeom>
            <a:solidFill>
              <a:srgbClr val="664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2257" y="2899"/>
              <a:ext cx="236" cy="304"/>
            </a:xfrm>
            <a:custGeom>
              <a:avLst/>
              <a:gdLst>
                <a:gd name="T0" fmla="*/ 0 w 474"/>
                <a:gd name="T1" fmla="*/ 18 h 607"/>
                <a:gd name="T2" fmla="*/ 8 w 474"/>
                <a:gd name="T3" fmla="*/ 0 h 607"/>
                <a:gd name="T4" fmla="*/ 14 w 474"/>
                <a:gd name="T5" fmla="*/ 6 h 607"/>
                <a:gd name="T6" fmla="*/ 5 w 474"/>
                <a:gd name="T7" fmla="*/ 19 h 607"/>
                <a:gd name="T8" fmla="*/ 0 w 474"/>
                <a:gd name="T9" fmla="*/ 18 h 607"/>
                <a:gd name="T10" fmla="*/ 0 w 474"/>
                <a:gd name="T11" fmla="*/ 18 h 6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607">
                  <a:moveTo>
                    <a:pt x="0" y="545"/>
                  </a:moveTo>
                  <a:lnTo>
                    <a:pt x="285" y="0"/>
                  </a:lnTo>
                  <a:lnTo>
                    <a:pt x="474" y="176"/>
                  </a:lnTo>
                  <a:lnTo>
                    <a:pt x="169" y="607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8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2380" y="2892"/>
              <a:ext cx="277" cy="99"/>
            </a:xfrm>
            <a:custGeom>
              <a:avLst/>
              <a:gdLst>
                <a:gd name="T0" fmla="*/ 6 w 553"/>
                <a:gd name="T1" fmla="*/ 5 h 197"/>
                <a:gd name="T2" fmla="*/ 3 w 553"/>
                <a:gd name="T3" fmla="*/ 3 h 197"/>
                <a:gd name="T4" fmla="*/ 0 w 553"/>
                <a:gd name="T5" fmla="*/ 0 h 197"/>
                <a:gd name="T6" fmla="*/ 13 w 553"/>
                <a:gd name="T7" fmla="*/ 1 h 197"/>
                <a:gd name="T8" fmla="*/ 18 w 553"/>
                <a:gd name="T9" fmla="*/ 7 h 197"/>
                <a:gd name="T10" fmla="*/ 6 w 553"/>
                <a:gd name="T11" fmla="*/ 5 h 197"/>
                <a:gd name="T12" fmla="*/ 6 w 553"/>
                <a:gd name="T13" fmla="*/ 5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3" h="197">
                  <a:moveTo>
                    <a:pt x="170" y="152"/>
                  </a:moveTo>
                  <a:lnTo>
                    <a:pt x="68" y="65"/>
                  </a:lnTo>
                  <a:lnTo>
                    <a:pt x="0" y="0"/>
                  </a:lnTo>
                  <a:lnTo>
                    <a:pt x="386" y="11"/>
                  </a:lnTo>
                  <a:lnTo>
                    <a:pt x="553" y="197"/>
                  </a:lnTo>
                  <a:lnTo>
                    <a:pt x="170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2341" y="2968"/>
              <a:ext cx="316" cy="651"/>
            </a:xfrm>
            <a:custGeom>
              <a:avLst/>
              <a:gdLst>
                <a:gd name="T0" fmla="*/ 20 w 631"/>
                <a:gd name="T1" fmla="*/ 1 h 1302"/>
                <a:gd name="T2" fmla="*/ 8 w 631"/>
                <a:gd name="T3" fmla="*/ 0 h 1302"/>
                <a:gd name="T4" fmla="*/ 0 w 631"/>
                <a:gd name="T5" fmla="*/ 15 h 1302"/>
                <a:gd name="T6" fmla="*/ 8 w 631"/>
                <a:gd name="T7" fmla="*/ 10 h 1302"/>
                <a:gd name="T8" fmla="*/ 2 w 631"/>
                <a:gd name="T9" fmla="*/ 41 h 1302"/>
                <a:gd name="T10" fmla="*/ 20 w 631"/>
                <a:gd name="T11" fmla="*/ 35 h 1302"/>
                <a:gd name="T12" fmla="*/ 20 w 631"/>
                <a:gd name="T13" fmla="*/ 1 h 1302"/>
                <a:gd name="T14" fmla="*/ 20 w 631"/>
                <a:gd name="T15" fmla="*/ 1 h 13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1" h="1302">
                  <a:moveTo>
                    <a:pt x="631" y="29"/>
                  </a:moveTo>
                  <a:lnTo>
                    <a:pt x="246" y="0"/>
                  </a:lnTo>
                  <a:lnTo>
                    <a:pt x="0" y="456"/>
                  </a:lnTo>
                  <a:lnTo>
                    <a:pt x="248" y="296"/>
                  </a:lnTo>
                  <a:lnTo>
                    <a:pt x="46" y="1302"/>
                  </a:lnTo>
                  <a:lnTo>
                    <a:pt x="615" y="1101"/>
                  </a:lnTo>
                  <a:lnTo>
                    <a:pt x="631" y="29"/>
                  </a:lnTo>
                  <a:close/>
                </a:path>
              </a:pathLst>
            </a:custGeom>
            <a:solidFill>
              <a:srgbClr val="F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2187" y="2884"/>
              <a:ext cx="842" cy="1089"/>
            </a:xfrm>
            <a:custGeom>
              <a:avLst/>
              <a:gdLst>
                <a:gd name="T0" fmla="*/ 12 w 1683"/>
                <a:gd name="T1" fmla="*/ 49 h 2179"/>
                <a:gd name="T2" fmla="*/ 14 w 1683"/>
                <a:gd name="T3" fmla="*/ 48 h 2179"/>
                <a:gd name="T4" fmla="*/ 19 w 1683"/>
                <a:gd name="T5" fmla="*/ 46 h 2179"/>
                <a:gd name="T6" fmla="*/ 25 w 1683"/>
                <a:gd name="T7" fmla="*/ 43 h 2179"/>
                <a:gd name="T8" fmla="*/ 31 w 1683"/>
                <a:gd name="T9" fmla="*/ 39 h 2179"/>
                <a:gd name="T10" fmla="*/ 35 w 1683"/>
                <a:gd name="T11" fmla="*/ 34 h 2179"/>
                <a:gd name="T12" fmla="*/ 36 w 1683"/>
                <a:gd name="T13" fmla="*/ 31 h 2179"/>
                <a:gd name="T14" fmla="*/ 36 w 1683"/>
                <a:gd name="T15" fmla="*/ 30 h 2179"/>
                <a:gd name="T16" fmla="*/ 36 w 1683"/>
                <a:gd name="T17" fmla="*/ 30 h 2179"/>
                <a:gd name="T18" fmla="*/ 36 w 1683"/>
                <a:gd name="T19" fmla="*/ 29 h 2179"/>
                <a:gd name="T20" fmla="*/ 35 w 1683"/>
                <a:gd name="T21" fmla="*/ 29 h 2179"/>
                <a:gd name="T22" fmla="*/ 35 w 1683"/>
                <a:gd name="T23" fmla="*/ 31 h 2179"/>
                <a:gd name="T24" fmla="*/ 34 w 1683"/>
                <a:gd name="T25" fmla="*/ 33 h 2179"/>
                <a:gd name="T26" fmla="*/ 33 w 1683"/>
                <a:gd name="T27" fmla="*/ 35 h 2179"/>
                <a:gd name="T28" fmla="*/ 31 w 1683"/>
                <a:gd name="T29" fmla="*/ 37 h 2179"/>
                <a:gd name="T30" fmla="*/ 30 w 1683"/>
                <a:gd name="T31" fmla="*/ 6 h 2179"/>
                <a:gd name="T32" fmla="*/ 3 w 1683"/>
                <a:gd name="T33" fmla="*/ 17 h 2179"/>
                <a:gd name="T34" fmla="*/ 0 w 1683"/>
                <a:gd name="T35" fmla="*/ 31 h 2179"/>
                <a:gd name="T36" fmla="*/ 11 w 1683"/>
                <a:gd name="T37" fmla="*/ 41 h 2179"/>
                <a:gd name="T38" fmla="*/ 9 w 1683"/>
                <a:gd name="T39" fmla="*/ 36 h 2179"/>
                <a:gd name="T40" fmla="*/ 12 w 1683"/>
                <a:gd name="T41" fmla="*/ 32 h 2179"/>
                <a:gd name="T42" fmla="*/ 11 w 1683"/>
                <a:gd name="T43" fmla="*/ 28 h 2179"/>
                <a:gd name="T44" fmla="*/ 13 w 1683"/>
                <a:gd name="T45" fmla="*/ 24 h 2179"/>
                <a:gd name="T46" fmla="*/ 12 w 1683"/>
                <a:gd name="T47" fmla="*/ 19 h 2179"/>
                <a:gd name="T48" fmla="*/ 10 w 1683"/>
                <a:gd name="T49" fmla="*/ 19 h 2179"/>
                <a:gd name="T50" fmla="*/ 8 w 1683"/>
                <a:gd name="T51" fmla="*/ 14 h 2179"/>
                <a:gd name="T52" fmla="*/ 11 w 1683"/>
                <a:gd name="T53" fmla="*/ 11 h 2179"/>
                <a:gd name="T54" fmla="*/ 12 w 1683"/>
                <a:gd name="T55" fmla="*/ 6 h 2179"/>
                <a:gd name="T56" fmla="*/ 16 w 1683"/>
                <a:gd name="T57" fmla="*/ 3 h 2179"/>
                <a:gd name="T58" fmla="*/ 29 w 1683"/>
                <a:gd name="T59" fmla="*/ 6 h 2179"/>
                <a:gd name="T60" fmla="*/ 28 w 1683"/>
                <a:gd name="T61" fmla="*/ 38 h 2179"/>
                <a:gd name="T62" fmla="*/ 25 w 1683"/>
                <a:gd name="T63" fmla="*/ 40 h 2179"/>
                <a:gd name="T64" fmla="*/ 22 w 1683"/>
                <a:gd name="T65" fmla="*/ 41 h 2179"/>
                <a:gd name="T66" fmla="*/ 16 w 1683"/>
                <a:gd name="T67" fmla="*/ 43 h 2179"/>
                <a:gd name="T68" fmla="*/ 9 w 1683"/>
                <a:gd name="T69" fmla="*/ 45 h 2179"/>
                <a:gd name="T70" fmla="*/ 29 w 1683"/>
                <a:gd name="T71" fmla="*/ 68 h 2179"/>
                <a:gd name="T72" fmla="*/ 39 w 1683"/>
                <a:gd name="T73" fmla="*/ 50 h 2179"/>
                <a:gd name="T74" fmla="*/ 40 w 1683"/>
                <a:gd name="T75" fmla="*/ 49 h 2179"/>
                <a:gd name="T76" fmla="*/ 44 w 1683"/>
                <a:gd name="T77" fmla="*/ 47 h 2179"/>
                <a:gd name="T78" fmla="*/ 47 w 1683"/>
                <a:gd name="T79" fmla="*/ 45 h 2179"/>
                <a:gd name="T80" fmla="*/ 51 w 1683"/>
                <a:gd name="T81" fmla="*/ 42 h 2179"/>
                <a:gd name="T82" fmla="*/ 53 w 1683"/>
                <a:gd name="T83" fmla="*/ 39 h 2179"/>
                <a:gd name="T84" fmla="*/ 53 w 1683"/>
                <a:gd name="T85" fmla="*/ 36 h 2179"/>
                <a:gd name="T86" fmla="*/ 53 w 1683"/>
                <a:gd name="T87" fmla="*/ 33 h 2179"/>
                <a:gd name="T88" fmla="*/ 52 w 1683"/>
                <a:gd name="T89" fmla="*/ 30 h 2179"/>
                <a:gd name="T90" fmla="*/ 51 w 1683"/>
                <a:gd name="T91" fmla="*/ 26 h 2179"/>
                <a:gd name="T92" fmla="*/ 49 w 1683"/>
                <a:gd name="T93" fmla="*/ 24 h 2179"/>
                <a:gd name="T94" fmla="*/ 48 w 1683"/>
                <a:gd name="T95" fmla="*/ 23 h 2179"/>
                <a:gd name="T96" fmla="*/ 48 w 1683"/>
                <a:gd name="T97" fmla="*/ 23 h 2179"/>
                <a:gd name="T98" fmla="*/ 48 w 1683"/>
                <a:gd name="T99" fmla="*/ 24 h 2179"/>
                <a:gd name="T100" fmla="*/ 48 w 1683"/>
                <a:gd name="T101" fmla="*/ 24 h 2179"/>
                <a:gd name="T102" fmla="*/ 49 w 1683"/>
                <a:gd name="T103" fmla="*/ 25 h 2179"/>
                <a:gd name="T104" fmla="*/ 50 w 1683"/>
                <a:gd name="T105" fmla="*/ 27 h 2179"/>
                <a:gd name="T106" fmla="*/ 51 w 1683"/>
                <a:gd name="T107" fmla="*/ 30 h 2179"/>
                <a:gd name="T108" fmla="*/ 52 w 1683"/>
                <a:gd name="T109" fmla="*/ 35 h 2179"/>
                <a:gd name="T110" fmla="*/ 52 w 1683"/>
                <a:gd name="T111" fmla="*/ 39 h 2179"/>
                <a:gd name="T112" fmla="*/ 51 w 1683"/>
                <a:gd name="T113" fmla="*/ 39 h 2179"/>
                <a:gd name="T114" fmla="*/ 50 w 1683"/>
                <a:gd name="T115" fmla="*/ 41 h 2179"/>
                <a:gd name="T116" fmla="*/ 48 w 1683"/>
                <a:gd name="T117" fmla="*/ 43 h 2179"/>
                <a:gd name="T118" fmla="*/ 43 w 1683"/>
                <a:gd name="T119" fmla="*/ 46 h 2179"/>
                <a:gd name="T120" fmla="*/ 35 w 1683"/>
                <a:gd name="T121" fmla="*/ 50 h 2179"/>
                <a:gd name="T122" fmla="*/ 31 w 1683"/>
                <a:gd name="T123" fmla="*/ 65 h 2179"/>
                <a:gd name="T124" fmla="*/ 31 w 1683"/>
                <a:gd name="T125" fmla="*/ 53 h 21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83" h="2179">
                  <a:moveTo>
                    <a:pt x="975" y="1710"/>
                  </a:moveTo>
                  <a:lnTo>
                    <a:pt x="900" y="2090"/>
                  </a:lnTo>
                  <a:lnTo>
                    <a:pt x="361" y="1573"/>
                  </a:lnTo>
                  <a:lnTo>
                    <a:pt x="368" y="1569"/>
                  </a:lnTo>
                  <a:lnTo>
                    <a:pt x="392" y="1563"/>
                  </a:lnTo>
                  <a:lnTo>
                    <a:pt x="428" y="1552"/>
                  </a:lnTo>
                  <a:lnTo>
                    <a:pt x="474" y="1536"/>
                  </a:lnTo>
                  <a:lnTo>
                    <a:pt x="528" y="1516"/>
                  </a:lnTo>
                  <a:lnTo>
                    <a:pt x="590" y="1492"/>
                  </a:lnTo>
                  <a:lnTo>
                    <a:pt x="656" y="1464"/>
                  </a:lnTo>
                  <a:lnTo>
                    <a:pt x="727" y="1432"/>
                  </a:lnTo>
                  <a:lnTo>
                    <a:pt x="795" y="1395"/>
                  </a:lnTo>
                  <a:lnTo>
                    <a:pt x="863" y="1354"/>
                  </a:lnTo>
                  <a:lnTo>
                    <a:pt x="927" y="1309"/>
                  </a:lnTo>
                  <a:lnTo>
                    <a:pt x="988" y="1262"/>
                  </a:lnTo>
                  <a:lnTo>
                    <a:pt x="1039" y="1208"/>
                  </a:lnTo>
                  <a:lnTo>
                    <a:pt x="1081" y="1152"/>
                  </a:lnTo>
                  <a:lnTo>
                    <a:pt x="1111" y="1092"/>
                  </a:lnTo>
                  <a:lnTo>
                    <a:pt x="1128" y="1031"/>
                  </a:lnTo>
                  <a:lnTo>
                    <a:pt x="1127" y="1018"/>
                  </a:lnTo>
                  <a:lnTo>
                    <a:pt x="1127" y="1008"/>
                  </a:lnTo>
                  <a:lnTo>
                    <a:pt x="1127" y="998"/>
                  </a:lnTo>
                  <a:lnTo>
                    <a:pt x="1127" y="986"/>
                  </a:lnTo>
                  <a:lnTo>
                    <a:pt x="1126" y="980"/>
                  </a:lnTo>
                  <a:lnTo>
                    <a:pt x="1126" y="975"/>
                  </a:lnTo>
                  <a:lnTo>
                    <a:pt x="1126" y="969"/>
                  </a:lnTo>
                  <a:lnTo>
                    <a:pt x="1126" y="963"/>
                  </a:lnTo>
                  <a:lnTo>
                    <a:pt x="1124" y="957"/>
                  </a:lnTo>
                  <a:lnTo>
                    <a:pt x="1123" y="951"/>
                  </a:lnTo>
                  <a:lnTo>
                    <a:pt x="1123" y="944"/>
                  </a:lnTo>
                  <a:lnTo>
                    <a:pt x="1122" y="938"/>
                  </a:lnTo>
                  <a:lnTo>
                    <a:pt x="1120" y="939"/>
                  </a:lnTo>
                  <a:lnTo>
                    <a:pt x="1117" y="948"/>
                  </a:lnTo>
                  <a:lnTo>
                    <a:pt x="1113" y="961"/>
                  </a:lnTo>
                  <a:lnTo>
                    <a:pt x="1108" y="979"/>
                  </a:lnTo>
                  <a:lnTo>
                    <a:pt x="1100" y="998"/>
                  </a:lnTo>
                  <a:lnTo>
                    <a:pt x="1090" y="1020"/>
                  </a:lnTo>
                  <a:lnTo>
                    <a:pt x="1081" y="1044"/>
                  </a:lnTo>
                  <a:lnTo>
                    <a:pt x="1070" y="1069"/>
                  </a:lnTo>
                  <a:lnTo>
                    <a:pt x="1056" y="1092"/>
                  </a:lnTo>
                  <a:lnTo>
                    <a:pt x="1043" y="1117"/>
                  </a:lnTo>
                  <a:lnTo>
                    <a:pt x="1028" y="1138"/>
                  </a:lnTo>
                  <a:lnTo>
                    <a:pt x="1011" y="1159"/>
                  </a:lnTo>
                  <a:lnTo>
                    <a:pt x="994" y="1175"/>
                  </a:lnTo>
                  <a:lnTo>
                    <a:pt x="976" y="1188"/>
                  </a:lnTo>
                  <a:lnTo>
                    <a:pt x="956" y="1197"/>
                  </a:lnTo>
                  <a:lnTo>
                    <a:pt x="937" y="1199"/>
                  </a:lnTo>
                  <a:lnTo>
                    <a:pt x="954" y="195"/>
                  </a:lnTo>
                  <a:lnTo>
                    <a:pt x="799" y="13"/>
                  </a:lnTo>
                  <a:lnTo>
                    <a:pt x="376" y="0"/>
                  </a:lnTo>
                  <a:lnTo>
                    <a:pt x="83" y="568"/>
                  </a:lnTo>
                  <a:lnTo>
                    <a:pt x="297" y="656"/>
                  </a:lnTo>
                  <a:lnTo>
                    <a:pt x="222" y="1044"/>
                  </a:lnTo>
                  <a:lnTo>
                    <a:pt x="0" y="1003"/>
                  </a:lnTo>
                  <a:lnTo>
                    <a:pt x="96" y="1341"/>
                  </a:lnTo>
                  <a:lnTo>
                    <a:pt x="196" y="1391"/>
                  </a:lnTo>
                  <a:lnTo>
                    <a:pt x="327" y="1326"/>
                  </a:lnTo>
                  <a:lnTo>
                    <a:pt x="252" y="1261"/>
                  </a:lnTo>
                  <a:lnTo>
                    <a:pt x="334" y="1229"/>
                  </a:lnTo>
                  <a:lnTo>
                    <a:pt x="279" y="1165"/>
                  </a:lnTo>
                  <a:lnTo>
                    <a:pt x="349" y="1140"/>
                  </a:lnTo>
                  <a:lnTo>
                    <a:pt x="293" y="1077"/>
                  </a:lnTo>
                  <a:lnTo>
                    <a:pt x="364" y="1048"/>
                  </a:lnTo>
                  <a:lnTo>
                    <a:pt x="311" y="984"/>
                  </a:lnTo>
                  <a:lnTo>
                    <a:pt x="377" y="961"/>
                  </a:lnTo>
                  <a:lnTo>
                    <a:pt x="327" y="898"/>
                  </a:lnTo>
                  <a:lnTo>
                    <a:pt x="396" y="878"/>
                  </a:lnTo>
                  <a:lnTo>
                    <a:pt x="345" y="814"/>
                  </a:lnTo>
                  <a:lnTo>
                    <a:pt x="414" y="785"/>
                  </a:lnTo>
                  <a:lnTo>
                    <a:pt x="357" y="718"/>
                  </a:lnTo>
                  <a:lnTo>
                    <a:pt x="434" y="685"/>
                  </a:lnTo>
                  <a:lnTo>
                    <a:pt x="373" y="632"/>
                  </a:lnTo>
                  <a:lnTo>
                    <a:pt x="434" y="584"/>
                  </a:lnTo>
                  <a:lnTo>
                    <a:pt x="410" y="559"/>
                  </a:lnTo>
                  <a:lnTo>
                    <a:pt x="307" y="625"/>
                  </a:lnTo>
                  <a:lnTo>
                    <a:pt x="162" y="567"/>
                  </a:lnTo>
                  <a:lnTo>
                    <a:pt x="252" y="555"/>
                  </a:lnTo>
                  <a:lnTo>
                    <a:pt x="225" y="466"/>
                  </a:lnTo>
                  <a:lnTo>
                    <a:pt x="304" y="465"/>
                  </a:lnTo>
                  <a:lnTo>
                    <a:pt x="279" y="379"/>
                  </a:lnTo>
                  <a:lnTo>
                    <a:pt x="347" y="378"/>
                  </a:lnTo>
                  <a:lnTo>
                    <a:pt x="324" y="304"/>
                  </a:lnTo>
                  <a:lnTo>
                    <a:pt x="392" y="297"/>
                  </a:lnTo>
                  <a:lnTo>
                    <a:pt x="364" y="220"/>
                  </a:lnTo>
                  <a:lnTo>
                    <a:pt x="430" y="220"/>
                  </a:lnTo>
                  <a:lnTo>
                    <a:pt x="400" y="137"/>
                  </a:lnTo>
                  <a:lnTo>
                    <a:pt x="496" y="120"/>
                  </a:lnTo>
                  <a:lnTo>
                    <a:pt x="403" y="27"/>
                  </a:lnTo>
                  <a:lnTo>
                    <a:pt x="772" y="37"/>
                  </a:lnTo>
                  <a:lnTo>
                    <a:pt x="912" y="195"/>
                  </a:lnTo>
                  <a:lnTo>
                    <a:pt x="889" y="1239"/>
                  </a:lnTo>
                  <a:lnTo>
                    <a:pt x="883" y="1240"/>
                  </a:lnTo>
                  <a:lnTo>
                    <a:pt x="874" y="1247"/>
                  </a:lnTo>
                  <a:lnTo>
                    <a:pt x="856" y="1257"/>
                  </a:lnTo>
                  <a:lnTo>
                    <a:pt x="832" y="1270"/>
                  </a:lnTo>
                  <a:lnTo>
                    <a:pt x="800" y="1284"/>
                  </a:lnTo>
                  <a:lnTo>
                    <a:pt x="764" y="1300"/>
                  </a:lnTo>
                  <a:lnTo>
                    <a:pt x="720" y="1319"/>
                  </a:lnTo>
                  <a:lnTo>
                    <a:pt x="673" y="1339"/>
                  </a:lnTo>
                  <a:lnTo>
                    <a:pt x="617" y="1358"/>
                  </a:lnTo>
                  <a:lnTo>
                    <a:pt x="556" y="1377"/>
                  </a:lnTo>
                  <a:lnTo>
                    <a:pt x="490" y="1396"/>
                  </a:lnTo>
                  <a:lnTo>
                    <a:pt x="420" y="1414"/>
                  </a:lnTo>
                  <a:lnTo>
                    <a:pt x="342" y="1429"/>
                  </a:lnTo>
                  <a:lnTo>
                    <a:pt x="263" y="1443"/>
                  </a:lnTo>
                  <a:lnTo>
                    <a:pt x="177" y="1455"/>
                  </a:lnTo>
                  <a:lnTo>
                    <a:pt x="89" y="1464"/>
                  </a:lnTo>
                  <a:lnTo>
                    <a:pt x="909" y="2179"/>
                  </a:lnTo>
                  <a:lnTo>
                    <a:pt x="1413" y="1988"/>
                  </a:lnTo>
                  <a:lnTo>
                    <a:pt x="1463" y="1654"/>
                  </a:lnTo>
                  <a:lnTo>
                    <a:pt x="1237" y="1613"/>
                  </a:lnTo>
                  <a:lnTo>
                    <a:pt x="1243" y="1609"/>
                  </a:lnTo>
                  <a:lnTo>
                    <a:pt x="1256" y="1603"/>
                  </a:lnTo>
                  <a:lnTo>
                    <a:pt x="1278" y="1589"/>
                  </a:lnTo>
                  <a:lnTo>
                    <a:pt x="1307" y="1573"/>
                  </a:lnTo>
                  <a:lnTo>
                    <a:pt x="1341" y="1552"/>
                  </a:lnTo>
                  <a:lnTo>
                    <a:pt x="1379" y="1530"/>
                  </a:lnTo>
                  <a:lnTo>
                    <a:pt x="1418" y="1503"/>
                  </a:lnTo>
                  <a:lnTo>
                    <a:pt x="1462" y="1476"/>
                  </a:lnTo>
                  <a:lnTo>
                    <a:pt x="1504" y="1446"/>
                  </a:lnTo>
                  <a:lnTo>
                    <a:pt x="1545" y="1415"/>
                  </a:lnTo>
                  <a:lnTo>
                    <a:pt x="1581" y="1383"/>
                  </a:lnTo>
                  <a:lnTo>
                    <a:pt x="1615" y="1353"/>
                  </a:lnTo>
                  <a:lnTo>
                    <a:pt x="1644" y="1321"/>
                  </a:lnTo>
                  <a:lnTo>
                    <a:pt x="1664" y="1291"/>
                  </a:lnTo>
                  <a:lnTo>
                    <a:pt x="1678" y="1263"/>
                  </a:lnTo>
                  <a:lnTo>
                    <a:pt x="1683" y="1238"/>
                  </a:lnTo>
                  <a:lnTo>
                    <a:pt x="1681" y="1208"/>
                  </a:lnTo>
                  <a:lnTo>
                    <a:pt x="1679" y="1177"/>
                  </a:lnTo>
                  <a:lnTo>
                    <a:pt x="1677" y="1143"/>
                  </a:lnTo>
                  <a:lnTo>
                    <a:pt x="1673" y="1109"/>
                  </a:lnTo>
                  <a:lnTo>
                    <a:pt x="1667" y="1071"/>
                  </a:lnTo>
                  <a:lnTo>
                    <a:pt x="1662" y="1035"/>
                  </a:lnTo>
                  <a:lnTo>
                    <a:pt x="1655" y="997"/>
                  </a:lnTo>
                  <a:lnTo>
                    <a:pt x="1648" y="961"/>
                  </a:lnTo>
                  <a:lnTo>
                    <a:pt x="1637" y="924"/>
                  </a:lnTo>
                  <a:lnTo>
                    <a:pt x="1628" y="889"/>
                  </a:lnTo>
                  <a:lnTo>
                    <a:pt x="1614" y="858"/>
                  </a:lnTo>
                  <a:lnTo>
                    <a:pt x="1600" y="828"/>
                  </a:lnTo>
                  <a:lnTo>
                    <a:pt x="1583" y="803"/>
                  </a:lnTo>
                  <a:lnTo>
                    <a:pt x="1565" y="780"/>
                  </a:lnTo>
                  <a:lnTo>
                    <a:pt x="1545" y="763"/>
                  </a:lnTo>
                  <a:lnTo>
                    <a:pt x="1524" y="752"/>
                  </a:lnTo>
                  <a:lnTo>
                    <a:pt x="1516" y="749"/>
                  </a:lnTo>
                  <a:lnTo>
                    <a:pt x="1511" y="752"/>
                  </a:lnTo>
                  <a:lnTo>
                    <a:pt x="1511" y="758"/>
                  </a:lnTo>
                  <a:lnTo>
                    <a:pt x="1513" y="767"/>
                  </a:lnTo>
                  <a:lnTo>
                    <a:pt x="1516" y="775"/>
                  </a:lnTo>
                  <a:lnTo>
                    <a:pt x="1519" y="784"/>
                  </a:lnTo>
                  <a:lnTo>
                    <a:pt x="1522" y="789"/>
                  </a:lnTo>
                  <a:lnTo>
                    <a:pt x="1524" y="792"/>
                  </a:lnTo>
                  <a:lnTo>
                    <a:pt x="1530" y="796"/>
                  </a:lnTo>
                  <a:lnTo>
                    <a:pt x="1537" y="803"/>
                  </a:lnTo>
                  <a:lnTo>
                    <a:pt x="1546" y="813"/>
                  </a:lnTo>
                  <a:lnTo>
                    <a:pt x="1557" y="826"/>
                  </a:lnTo>
                  <a:lnTo>
                    <a:pt x="1569" y="842"/>
                  </a:lnTo>
                  <a:lnTo>
                    <a:pt x="1581" y="861"/>
                  </a:lnTo>
                  <a:lnTo>
                    <a:pt x="1595" y="887"/>
                  </a:lnTo>
                  <a:lnTo>
                    <a:pt x="1607" y="915"/>
                  </a:lnTo>
                  <a:lnTo>
                    <a:pt x="1618" y="948"/>
                  </a:lnTo>
                  <a:lnTo>
                    <a:pt x="1628" y="985"/>
                  </a:lnTo>
                  <a:lnTo>
                    <a:pt x="1637" y="1029"/>
                  </a:lnTo>
                  <a:lnTo>
                    <a:pt x="1641" y="1076"/>
                  </a:lnTo>
                  <a:lnTo>
                    <a:pt x="1644" y="1129"/>
                  </a:lnTo>
                  <a:lnTo>
                    <a:pt x="1644" y="1187"/>
                  </a:lnTo>
                  <a:lnTo>
                    <a:pt x="1640" y="1252"/>
                  </a:lnTo>
                  <a:lnTo>
                    <a:pt x="1639" y="1253"/>
                  </a:lnTo>
                  <a:lnTo>
                    <a:pt x="1637" y="1257"/>
                  </a:lnTo>
                  <a:lnTo>
                    <a:pt x="1635" y="1263"/>
                  </a:lnTo>
                  <a:lnTo>
                    <a:pt x="1630" y="1275"/>
                  </a:lnTo>
                  <a:lnTo>
                    <a:pt x="1621" y="1286"/>
                  </a:lnTo>
                  <a:lnTo>
                    <a:pt x="1609" y="1303"/>
                  </a:lnTo>
                  <a:lnTo>
                    <a:pt x="1592" y="1321"/>
                  </a:lnTo>
                  <a:lnTo>
                    <a:pt x="1572" y="1342"/>
                  </a:lnTo>
                  <a:lnTo>
                    <a:pt x="1543" y="1365"/>
                  </a:lnTo>
                  <a:lnTo>
                    <a:pt x="1509" y="1392"/>
                  </a:lnTo>
                  <a:lnTo>
                    <a:pt x="1466" y="1423"/>
                  </a:lnTo>
                  <a:lnTo>
                    <a:pt x="1415" y="1456"/>
                  </a:lnTo>
                  <a:lnTo>
                    <a:pt x="1356" y="1490"/>
                  </a:lnTo>
                  <a:lnTo>
                    <a:pt x="1286" y="1530"/>
                  </a:lnTo>
                  <a:lnTo>
                    <a:pt x="1207" y="1571"/>
                  </a:lnTo>
                  <a:lnTo>
                    <a:pt x="1116" y="1617"/>
                  </a:lnTo>
                  <a:lnTo>
                    <a:pt x="1406" y="1696"/>
                  </a:lnTo>
                  <a:lnTo>
                    <a:pt x="1360" y="1973"/>
                  </a:lnTo>
                  <a:lnTo>
                    <a:pt x="965" y="2109"/>
                  </a:lnTo>
                  <a:lnTo>
                    <a:pt x="1048" y="1738"/>
                  </a:lnTo>
                  <a:lnTo>
                    <a:pt x="975" y="1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2478" y="2672"/>
              <a:ext cx="1062" cy="1433"/>
            </a:xfrm>
            <a:custGeom>
              <a:avLst/>
              <a:gdLst>
                <a:gd name="T0" fmla="*/ 27 w 2122"/>
                <a:gd name="T1" fmla="*/ 9 h 2866"/>
                <a:gd name="T2" fmla="*/ 37 w 2122"/>
                <a:gd name="T3" fmla="*/ 39 h 2866"/>
                <a:gd name="T4" fmla="*/ 53 w 2122"/>
                <a:gd name="T5" fmla="*/ 32 h 2866"/>
                <a:gd name="T6" fmla="*/ 49 w 2122"/>
                <a:gd name="T7" fmla="*/ 41 h 2866"/>
                <a:gd name="T8" fmla="*/ 53 w 2122"/>
                <a:gd name="T9" fmla="*/ 44 h 2866"/>
                <a:gd name="T10" fmla="*/ 57 w 2122"/>
                <a:gd name="T11" fmla="*/ 53 h 2866"/>
                <a:gd name="T12" fmla="*/ 59 w 2122"/>
                <a:gd name="T13" fmla="*/ 57 h 2866"/>
                <a:gd name="T14" fmla="*/ 65 w 2122"/>
                <a:gd name="T15" fmla="*/ 63 h 2866"/>
                <a:gd name="T16" fmla="*/ 67 w 2122"/>
                <a:gd name="T17" fmla="*/ 81 h 2866"/>
                <a:gd name="T18" fmla="*/ 62 w 2122"/>
                <a:gd name="T19" fmla="*/ 85 h 2866"/>
                <a:gd name="T20" fmla="*/ 47 w 2122"/>
                <a:gd name="T21" fmla="*/ 90 h 2866"/>
                <a:gd name="T22" fmla="*/ 40 w 2122"/>
                <a:gd name="T23" fmla="*/ 73 h 2866"/>
                <a:gd name="T24" fmla="*/ 44 w 2122"/>
                <a:gd name="T25" fmla="*/ 73 h 2866"/>
                <a:gd name="T26" fmla="*/ 48 w 2122"/>
                <a:gd name="T27" fmla="*/ 73 h 2866"/>
                <a:gd name="T28" fmla="*/ 48 w 2122"/>
                <a:gd name="T29" fmla="*/ 70 h 2866"/>
                <a:gd name="T30" fmla="*/ 46 w 2122"/>
                <a:gd name="T31" fmla="*/ 67 h 2866"/>
                <a:gd name="T32" fmla="*/ 42 w 2122"/>
                <a:gd name="T33" fmla="*/ 68 h 2866"/>
                <a:gd name="T34" fmla="*/ 37 w 2122"/>
                <a:gd name="T35" fmla="*/ 69 h 2866"/>
                <a:gd name="T36" fmla="*/ 33 w 2122"/>
                <a:gd name="T37" fmla="*/ 54 h 2866"/>
                <a:gd name="T38" fmla="*/ 39 w 2122"/>
                <a:gd name="T39" fmla="*/ 52 h 2866"/>
                <a:gd name="T40" fmla="*/ 38 w 2122"/>
                <a:gd name="T41" fmla="*/ 51 h 2866"/>
                <a:gd name="T42" fmla="*/ 35 w 2122"/>
                <a:gd name="T43" fmla="*/ 52 h 2866"/>
                <a:gd name="T44" fmla="*/ 34 w 2122"/>
                <a:gd name="T45" fmla="*/ 50 h 2866"/>
                <a:gd name="T46" fmla="*/ 36 w 2122"/>
                <a:gd name="T47" fmla="*/ 50 h 2866"/>
                <a:gd name="T48" fmla="*/ 38 w 2122"/>
                <a:gd name="T49" fmla="*/ 50 h 2866"/>
                <a:gd name="T50" fmla="*/ 40 w 2122"/>
                <a:gd name="T51" fmla="*/ 51 h 2866"/>
                <a:gd name="T52" fmla="*/ 41 w 2122"/>
                <a:gd name="T53" fmla="*/ 52 h 2866"/>
                <a:gd name="T54" fmla="*/ 45 w 2122"/>
                <a:gd name="T55" fmla="*/ 46 h 2866"/>
                <a:gd name="T56" fmla="*/ 47 w 2122"/>
                <a:gd name="T57" fmla="*/ 48 h 2866"/>
                <a:gd name="T58" fmla="*/ 47 w 2122"/>
                <a:gd name="T59" fmla="*/ 50 h 2866"/>
                <a:gd name="T60" fmla="*/ 44 w 2122"/>
                <a:gd name="T61" fmla="*/ 53 h 2866"/>
                <a:gd name="T62" fmla="*/ 34 w 2122"/>
                <a:gd name="T63" fmla="*/ 64 h 2866"/>
                <a:gd name="T64" fmla="*/ 41 w 2122"/>
                <a:gd name="T65" fmla="*/ 67 h 2866"/>
                <a:gd name="T66" fmla="*/ 48 w 2122"/>
                <a:gd name="T67" fmla="*/ 67 h 2866"/>
                <a:gd name="T68" fmla="*/ 54 w 2122"/>
                <a:gd name="T69" fmla="*/ 64 h 2866"/>
                <a:gd name="T70" fmla="*/ 55 w 2122"/>
                <a:gd name="T71" fmla="*/ 70 h 2866"/>
                <a:gd name="T72" fmla="*/ 40 w 2122"/>
                <a:gd name="T73" fmla="*/ 74 h 2866"/>
                <a:gd name="T74" fmla="*/ 50 w 2122"/>
                <a:gd name="T75" fmla="*/ 88 h 2866"/>
                <a:gd name="T76" fmla="*/ 61 w 2122"/>
                <a:gd name="T77" fmla="*/ 84 h 2866"/>
                <a:gd name="T78" fmla="*/ 65 w 2122"/>
                <a:gd name="T79" fmla="*/ 80 h 2866"/>
                <a:gd name="T80" fmla="*/ 66 w 2122"/>
                <a:gd name="T81" fmla="*/ 73 h 2866"/>
                <a:gd name="T82" fmla="*/ 65 w 2122"/>
                <a:gd name="T83" fmla="*/ 69 h 2866"/>
                <a:gd name="T84" fmla="*/ 64 w 2122"/>
                <a:gd name="T85" fmla="*/ 63 h 2866"/>
                <a:gd name="T86" fmla="*/ 57 w 2122"/>
                <a:gd name="T87" fmla="*/ 57 h 2866"/>
                <a:gd name="T88" fmla="*/ 56 w 2122"/>
                <a:gd name="T89" fmla="*/ 53 h 2866"/>
                <a:gd name="T90" fmla="*/ 52 w 2122"/>
                <a:gd name="T91" fmla="*/ 44 h 2866"/>
                <a:gd name="T92" fmla="*/ 46 w 2122"/>
                <a:gd name="T93" fmla="*/ 40 h 2866"/>
                <a:gd name="T94" fmla="*/ 42 w 2122"/>
                <a:gd name="T95" fmla="*/ 40 h 2866"/>
                <a:gd name="T96" fmla="*/ 31 w 2122"/>
                <a:gd name="T97" fmla="*/ 40 h 2866"/>
                <a:gd name="T98" fmla="*/ 27 w 2122"/>
                <a:gd name="T99" fmla="*/ 37 h 2866"/>
                <a:gd name="T100" fmla="*/ 14 w 2122"/>
                <a:gd name="T101" fmla="*/ 35 h 2866"/>
                <a:gd name="T102" fmla="*/ 12 w 2122"/>
                <a:gd name="T103" fmla="*/ 32 h 2866"/>
                <a:gd name="T104" fmla="*/ 14 w 2122"/>
                <a:gd name="T105" fmla="*/ 32 h 2866"/>
                <a:gd name="T106" fmla="*/ 12 w 2122"/>
                <a:gd name="T107" fmla="*/ 24 h 2866"/>
                <a:gd name="T108" fmla="*/ 17 w 2122"/>
                <a:gd name="T109" fmla="*/ 33 h 2866"/>
                <a:gd name="T110" fmla="*/ 23 w 2122"/>
                <a:gd name="T111" fmla="*/ 34 h 2866"/>
                <a:gd name="T112" fmla="*/ 27 w 2122"/>
                <a:gd name="T113" fmla="*/ 21 h 2866"/>
                <a:gd name="T114" fmla="*/ 11 w 2122"/>
                <a:gd name="T115" fmla="*/ 4 h 28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2" h="2866">
                  <a:moveTo>
                    <a:pt x="3" y="447"/>
                  </a:moveTo>
                  <a:lnTo>
                    <a:pt x="0" y="355"/>
                  </a:lnTo>
                  <a:lnTo>
                    <a:pt x="363" y="347"/>
                  </a:lnTo>
                  <a:lnTo>
                    <a:pt x="291" y="86"/>
                  </a:lnTo>
                  <a:lnTo>
                    <a:pt x="657" y="0"/>
                  </a:lnTo>
                  <a:lnTo>
                    <a:pt x="819" y="137"/>
                  </a:lnTo>
                  <a:lnTo>
                    <a:pt x="835" y="284"/>
                  </a:lnTo>
                  <a:lnTo>
                    <a:pt x="1005" y="257"/>
                  </a:lnTo>
                  <a:lnTo>
                    <a:pt x="1194" y="404"/>
                  </a:lnTo>
                  <a:lnTo>
                    <a:pt x="1188" y="637"/>
                  </a:lnTo>
                  <a:lnTo>
                    <a:pt x="898" y="677"/>
                  </a:lnTo>
                  <a:lnTo>
                    <a:pt x="955" y="1208"/>
                  </a:lnTo>
                  <a:lnTo>
                    <a:pt x="985" y="1235"/>
                  </a:lnTo>
                  <a:lnTo>
                    <a:pt x="1177" y="1235"/>
                  </a:lnTo>
                  <a:lnTo>
                    <a:pt x="1266" y="1129"/>
                  </a:lnTo>
                  <a:lnTo>
                    <a:pt x="1484" y="1175"/>
                  </a:lnTo>
                  <a:lnTo>
                    <a:pt x="1554" y="898"/>
                  </a:lnTo>
                  <a:lnTo>
                    <a:pt x="1662" y="888"/>
                  </a:lnTo>
                  <a:lnTo>
                    <a:pt x="1702" y="904"/>
                  </a:lnTo>
                  <a:lnTo>
                    <a:pt x="1643" y="965"/>
                  </a:lnTo>
                  <a:lnTo>
                    <a:pt x="1690" y="1009"/>
                  </a:lnTo>
                  <a:lnTo>
                    <a:pt x="1630" y="1048"/>
                  </a:lnTo>
                  <a:lnTo>
                    <a:pt x="1672" y="1096"/>
                  </a:lnTo>
                  <a:lnTo>
                    <a:pt x="1604" y="1133"/>
                  </a:lnTo>
                  <a:lnTo>
                    <a:pt x="1643" y="1178"/>
                  </a:lnTo>
                  <a:lnTo>
                    <a:pt x="1570" y="1217"/>
                  </a:lnTo>
                  <a:lnTo>
                    <a:pt x="1613" y="1272"/>
                  </a:lnTo>
                  <a:lnTo>
                    <a:pt x="1547" y="1303"/>
                  </a:lnTo>
                  <a:lnTo>
                    <a:pt x="1549" y="1305"/>
                  </a:lnTo>
                  <a:lnTo>
                    <a:pt x="1560" y="1310"/>
                  </a:lnTo>
                  <a:lnTo>
                    <a:pt x="1575" y="1319"/>
                  </a:lnTo>
                  <a:lnTo>
                    <a:pt x="1596" y="1332"/>
                  </a:lnTo>
                  <a:lnTo>
                    <a:pt x="1618" y="1347"/>
                  </a:lnTo>
                  <a:lnTo>
                    <a:pt x="1645" y="1366"/>
                  </a:lnTo>
                  <a:lnTo>
                    <a:pt x="1672" y="1389"/>
                  </a:lnTo>
                  <a:lnTo>
                    <a:pt x="1701" y="1417"/>
                  </a:lnTo>
                  <a:lnTo>
                    <a:pt x="1725" y="1448"/>
                  </a:lnTo>
                  <a:lnTo>
                    <a:pt x="1749" y="1482"/>
                  </a:lnTo>
                  <a:lnTo>
                    <a:pt x="1769" y="1520"/>
                  </a:lnTo>
                  <a:lnTo>
                    <a:pt x="1785" y="1566"/>
                  </a:lnTo>
                  <a:lnTo>
                    <a:pt x="1796" y="1612"/>
                  </a:lnTo>
                  <a:lnTo>
                    <a:pt x="1801" y="1665"/>
                  </a:lnTo>
                  <a:lnTo>
                    <a:pt x="1797" y="1721"/>
                  </a:lnTo>
                  <a:lnTo>
                    <a:pt x="1786" y="1781"/>
                  </a:lnTo>
                  <a:lnTo>
                    <a:pt x="1789" y="1781"/>
                  </a:lnTo>
                  <a:lnTo>
                    <a:pt x="1800" y="1785"/>
                  </a:lnTo>
                  <a:lnTo>
                    <a:pt x="1813" y="1790"/>
                  </a:lnTo>
                  <a:lnTo>
                    <a:pt x="1834" y="1799"/>
                  </a:lnTo>
                  <a:lnTo>
                    <a:pt x="1856" y="1807"/>
                  </a:lnTo>
                  <a:lnTo>
                    <a:pt x="1881" y="1823"/>
                  </a:lnTo>
                  <a:lnTo>
                    <a:pt x="1909" y="1841"/>
                  </a:lnTo>
                  <a:lnTo>
                    <a:pt x="1939" y="1864"/>
                  </a:lnTo>
                  <a:lnTo>
                    <a:pt x="1967" y="1889"/>
                  </a:lnTo>
                  <a:lnTo>
                    <a:pt x="1997" y="1920"/>
                  </a:lnTo>
                  <a:lnTo>
                    <a:pt x="2024" y="1955"/>
                  </a:lnTo>
                  <a:lnTo>
                    <a:pt x="2050" y="1999"/>
                  </a:lnTo>
                  <a:lnTo>
                    <a:pt x="2073" y="2045"/>
                  </a:lnTo>
                  <a:lnTo>
                    <a:pt x="2092" y="2098"/>
                  </a:lnTo>
                  <a:lnTo>
                    <a:pt x="2107" y="2157"/>
                  </a:lnTo>
                  <a:lnTo>
                    <a:pt x="2117" y="2225"/>
                  </a:lnTo>
                  <a:lnTo>
                    <a:pt x="2122" y="2576"/>
                  </a:lnTo>
                  <a:lnTo>
                    <a:pt x="2120" y="2577"/>
                  </a:lnTo>
                  <a:lnTo>
                    <a:pt x="2114" y="2583"/>
                  </a:lnTo>
                  <a:lnTo>
                    <a:pt x="2105" y="2591"/>
                  </a:lnTo>
                  <a:lnTo>
                    <a:pt x="2092" y="2604"/>
                  </a:lnTo>
                  <a:lnTo>
                    <a:pt x="2075" y="2618"/>
                  </a:lnTo>
                  <a:lnTo>
                    <a:pt x="2053" y="2636"/>
                  </a:lnTo>
                  <a:lnTo>
                    <a:pt x="2024" y="2655"/>
                  </a:lnTo>
                  <a:lnTo>
                    <a:pt x="1992" y="2678"/>
                  </a:lnTo>
                  <a:lnTo>
                    <a:pt x="1952" y="2698"/>
                  </a:lnTo>
                  <a:lnTo>
                    <a:pt x="1907" y="2724"/>
                  </a:lnTo>
                  <a:lnTo>
                    <a:pt x="1856" y="2748"/>
                  </a:lnTo>
                  <a:lnTo>
                    <a:pt x="1796" y="2773"/>
                  </a:lnTo>
                  <a:lnTo>
                    <a:pt x="1729" y="2798"/>
                  </a:lnTo>
                  <a:lnTo>
                    <a:pt x="1654" y="2823"/>
                  </a:lnTo>
                  <a:lnTo>
                    <a:pt x="1573" y="2847"/>
                  </a:lnTo>
                  <a:lnTo>
                    <a:pt x="1483" y="2866"/>
                  </a:lnTo>
                  <a:lnTo>
                    <a:pt x="1197" y="2665"/>
                  </a:lnTo>
                  <a:lnTo>
                    <a:pt x="1084" y="2470"/>
                  </a:lnTo>
                  <a:lnTo>
                    <a:pt x="1232" y="2448"/>
                  </a:lnTo>
                  <a:lnTo>
                    <a:pt x="1262" y="2322"/>
                  </a:lnTo>
                  <a:lnTo>
                    <a:pt x="1264" y="2322"/>
                  </a:lnTo>
                  <a:lnTo>
                    <a:pt x="1269" y="2322"/>
                  </a:lnTo>
                  <a:lnTo>
                    <a:pt x="1279" y="2322"/>
                  </a:lnTo>
                  <a:lnTo>
                    <a:pt x="1291" y="2323"/>
                  </a:lnTo>
                  <a:lnTo>
                    <a:pt x="1305" y="2323"/>
                  </a:lnTo>
                  <a:lnTo>
                    <a:pt x="1322" y="2325"/>
                  </a:lnTo>
                  <a:lnTo>
                    <a:pt x="1341" y="2325"/>
                  </a:lnTo>
                  <a:lnTo>
                    <a:pt x="1363" y="2327"/>
                  </a:lnTo>
                  <a:lnTo>
                    <a:pt x="1383" y="2327"/>
                  </a:lnTo>
                  <a:lnTo>
                    <a:pt x="1405" y="2327"/>
                  </a:lnTo>
                  <a:lnTo>
                    <a:pt x="1427" y="2327"/>
                  </a:lnTo>
                  <a:lnTo>
                    <a:pt x="1449" y="2327"/>
                  </a:lnTo>
                  <a:lnTo>
                    <a:pt x="1469" y="2325"/>
                  </a:lnTo>
                  <a:lnTo>
                    <a:pt x="1491" y="2325"/>
                  </a:lnTo>
                  <a:lnTo>
                    <a:pt x="1510" y="2323"/>
                  </a:lnTo>
                  <a:lnTo>
                    <a:pt x="1528" y="2322"/>
                  </a:lnTo>
                  <a:lnTo>
                    <a:pt x="1528" y="2319"/>
                  </a:lnTo>
                  <a:lnTo>
                    <a:pt x="1528" y="2313"/>
                  </a:lnTo>
                  <a:lnTo>
                    <a:pt x="1528" y="2304"/>
                  </a:lnTo>
                  <a:lnTo>
                    <a:pt x="1528" y="2292"/>
                  </a:lnTo>
                  <a:lnTo>
                    <a:pt x="1526" y="2277"/>
                  </a:lnTo>
                  <a:lnTo>
                    <a:pt x="1526" y="2262"/>
                  </a:lnTo>
                  <a:lnTo>
                    <a:pt x="1525" y="2245"/>
                  </a:lnTo>
                  <a:lnTo>
                    <a:pt x="1524" y="2227"/>
                  </a:lnTo>
                  <a:lnTo>
                    <a:pt x="1518" y="2209"/>
                  </a:lnTo>
                  <a:lnTo>
                    <a:pt x="1514" y="2192"/>
                  </a:lnTo>
                  <a:lnTo>
                    <a:pt x="1507" y="2176"/>
                  </a:lnTo>
                  <a:lnTo>
                    <a:pt x="1502" y="2162"/>
                  </a:lnTo>
                  <a:lnTo>
                    <a:pt x="1491" y="2149"/>
                  </a:lnTo>
                  <a:lnTo>
                    <a:pt x="1481" y="2140"/>
                  </a:lnTo>
                  <a:lnTo>
                    <a:pt x="1468" y="2134"/>
                  </a:lnTo>
                  <a:lnTo>
                    <a:pt x="1454" y="2133"/>
                  </a:lnTo>
                  <a:lnTo>
                    <a:pt x="1434" y="2133"/>
                  </a:lnTo>
                  <a:lnTo>
                    <a:pt x="1415" y="2135"/>
                  </a:lnTo>
                  <a:lnTo>
                    <a:pt x="1392" y="2139"/>
                  </a:lnTo>
                  <a:lnTo>
                    <a:pt x="1370" y="2146"/>
                  </a:lnTo>
                  <a:lnTo>
                    <a:pt x="1344" y="2152"/>
                  </a:lnTo>
                  <a:lnTo>
                    <a:pt x="1321" y="2158"/>
                  </a:lnTo>
                  <a:lnTo>
                    <a:pt x="1296" y="2165"/>
                  </a:lnTo>
                  <a:lnTo>
                    <a:pt x="1273" y="2174"/>
                  </a:lnTo>
                  <a:lnTo>
                    <a:pt x="1250" y="2180"/>
                  </a:lnTo>
                  <a:lnTo>
                    <a:pt x="1230" y="2188"/>
                  </a:lnTo>
                  <a:lnTo>
                    <a:pt x="1211" y="2194"/>
                  </a:lnTo>
                  <a:lnTo>
                    <a:pt x="1194" y="2202"/>
                  </a:lnTo>
                  <a:lnTo>
                    <a:pt x="1181" y="2207"/>
                  </a:lnTo>
                  <a:lnTo>
                    <a:pt x="1171" y="2212"/>
                  </a:lnTo>
                  <a:lnTo>
                    <a:pt x="1164" y="2213"/>
                  </a:lnTo>
                  <a:lnTo>
                    <a:pt x="1163" y="2216"/>
                  </a:lnTo>
                  <a:lnTo>
                    <a:pt x="857" y="1888"/>
                  </a:lnTo>
                  <a:lnTo>
                    <a:pt x="1041" y="1888"/>
                  </a:lnTo>
                  <a:lnTo>
                    <a:pt x="1045" y="1736"/>
                  </a:lnTo>
                  <a:lnTo>
                    <a:pt x="1052" y="1705"/>
                  </a:lnTo>
                  <a:lnTo>
                    <a:pt x="1249" y="1696"/>
                  </a:lnTo>
                  <a:lnTo>
                    <a:pt x="1249" y="1693"/>
                  </a:lnTo>
                  <a:lnTo>
                    <a:pt x="1249" y="1686"/>
                  </a:lnTo>
                  <a:lnTo>
                    <a:pt x="1246" y="1676"/>
                  </a:lnTo>
                  <a:lnTo>
                    <a:pt x="1245" y="1666"/>
                  </a:lnTo>
                  <a:lnTo>
                    <a:pt x="1242" y="1659"/>
                  </a:lnTo>
                  <a:lnTo>
                    <a:pt x="1238" y="1653"/>
                  </a:lnTo>
                  <a:lnTo>
                    <a:pt x="1234" y="1647"/>
                  </a:lnTo>
                  <a:lnTo>
                    <a:pt x="1230" y="1640"/>
                  </a:lnTo>
                  <a:lnTo>
                    <a:pt x="1223" y="1634"/>
                  </a:lnTo>
                  <a:lnTo>
                    <a:pt x="1218" y="1631"/>
                  </a:lnTo>
                  <a:lnTo>
                    <a:pt x="1209" y="1628"/>
                  </a:lnTo>
                  <a:lnTo>
                    <a:pt x="1201" y="1625"/>
                  </a:lnTo>
                  <a:lnTo>
                    <a:pt x="1190" y="1621"/>
                  </a:lnTo>
                  <a:lnTo>
                    <a:pt x="1181" y="1620"/>
                  </a:lnTo>
                  <a:lnTo>
                    <a:pt x="1169" y="1620"/>
                  </a:lnTo>
                  <a:lnTo>
                    <a:pt x="1159" y="1621"/>
                  </a:lnTo>
                  <a:lnTo>
                    <a:pt x="1147" y="1622"/>
                  </a:lnTo>
                  <a:lnTo>
                    <a:pt x="1137" y="1626"/>
                  </a:lnTo>
                  <a:lnTo>
                    <a:pt x="1126" y="1629"/>
                  </a:lnTo>
                  <a:lnTo>
                    <a:pt x="1117" y="1633"/>
                  </a:lnTo>
                  <a:lnTo>
                    <a:pt x="1107" y="1635"/>
                  </a:lnTo>
                  <a:lnTo>
                    <a:pt x="1098" y="1639"/>
                  </a:lnTo>
                  <a:lnTo>
                    <a:pt x="1090" y="1642"/>
                  </a:lnTo>
                  <a:lnTo>
                    <a:pt x="1084" y="1645"/>
                  </a:lnTo>
                  <a:lnTo>
                    <a:pt x="1075" y="1649"/>
                  </a:lnTo>
                  <a:lnTo>
                    <a:pt x="1073" y="1652"/>
                  </a:lnTo>
                  <a:lnTo>
                    <a:pt x="1075" y="1600"/>
                  </a:lnTo>
                  <a:lnTo>
                    <a:pt x="1075" y="1598"/>
                  </a:lnTo>
                  <a:lnTo>
                    <a:pt x="1079" y="1597"/>
                  </a:lnTo>
                  <a:lnTo>
                    <a:pt x="1084" y="1596"/>
                  </a:lnTo>
                  <a:lnTo>
                    <a:pt x="1092" y="1594"/>
                  </a:lnTo>
                  <a:lnTo>
                    <a:pt x="1100" y="1592"/>
                  </a:lnTo>
                  <a:lnTo>
                    <a:pt x="1110" y="1591"/>
                  </a:lnTo>
                  <a:lnTo>
                    <a:pt x="1121" y="1588"/>
                  </a:lnTo>
                  <a:lnTo>
                    <a:pt x="1133" y="1587"/>
                  </a:lnTo>
                  <a:lnTo>
                    <a:pt x="1145" y="1585"/>
                  </a:lnTo>
                  <a:lnTo>
                    <a:pt x="1159" y="1584"/>
                  </a:lnTo>
                  <a:lnTo>
                    <a:pt x="1171" y="1583"/>
                  </a:lnTo>
                  <a:lnTo>
                    <a:pt x="1185" y="1583"/>
                  </a:lnTo>
                  <a:lnTo>
                    <a:pt x="1196" y="1583"/>
                  </a:lnTo>
                  <a:lnTo>
                    <a:pt x="1209" y="1584"/>
                  </a:lnTo>
                  <a:lnTo>
                    <a:pt x="1219" y="1587"/>
                  </a:lnTo>
                  <a:lnTo>
                    <a:pt x="1230" y="1591"/>
                  </a:lnTo>
                  <a:lnTo>
                    <a:pt x="1238" y="1593"/>
                  </a:lnTo>
                  <a:lnTo>
                    <a:pt x="1247" y="1600"/>
                  </a:lnTo>
                  <a:lnTo>
                    <a:pt x="1254" y="1605"/>
                  </a:lnTo>
                  <a:lnTo>
                    <a:pt x="1261" y="1611"/>
                  </a:lnTo>
                  <a:lnTo>
                    <a:pt x="1265" y="1616"/>
                  </a:lnTo>
                  <a:lnTo>
                    <a:pt x="1272" y="1622"/>
                  </a:lnTo>
                  <a:lnTo>
                    <a:pt x="1276" y="1630"/>
                  </a:lnTo>
                  <a:lnTo>
                    <a:pt x="1281" y="1638"/>
                  </a:lnTo>
                  <a:lnTo>
                    <a:pt x="1284" y="1643"/>
                  </a:lnTo>
                  <a:lnTo>
                    <a:pt x="1287" y="1649"/>
                  </a:lnTo>
                  <a:lnTo>
                    <a:pt x="1290" y="1654"/>
                  </a:lnTo>
                  <a:lnTo>
                    <a:pt x="1292" y="1661"/>
                  </a:lnTo>
                  <a:lnTo>
                    <a:pt x="1295" y="1667"/>
                  </a:lnTo>
                  <a:lnTo>
                    <a:pt x="1296" y="1671"/>
                  </a:lnTo>
                  <a:lnTo>
                    <a:pt x="1382" y="1443"/>
                  </a:lnTo>
                  <a:lnTo>
                    <a:pt x="1386" y="1444"/>
                  </a:lnTo>
                  <a:lnTo>
                    <a:pt x="1392" y="1446"/>
                  </a:lnTo>
                  <a:lnTo>
                    <a:pt x="1400" y="1450"/>
                  </a:lnTo>
                  <a:lnTo>
                    <a:pt x="1409" y="1454"/>
                  </a:lnTo>
                  <a:lnTo>
                    <a:pt x="1420" y="1460"/>
                  </a:lnTo>
                  <a:lnTo>
                    <a:pt x="1430" y="1466"/>
                  </a:lnTo>
                  <a:lnTo>
                    <a:pt x="1442" y="1474"/>
                  </a:lnTo>
                  <a:lnTo>
                    <a:pt x="1453" y="1481"/>
                  </a:lnTo>
                  <a:lnTo>
                    <a:pt x="1462" y="1490"/>
                  </a:lnTo>
                  <a:lnTo>
                    <a:pt x="1472" y="1500"/>
                  </a:lnTo>
                  <a:lnTo>
                    <a:pt x="1481" y="1510"/>
                  </a:lnTo>
                  <a:lnTo>
                    <a:pt x="1487" y="1520"/>
                  </a:lnTo>
                  <a:lnTo>
                    <a:pt x="1492" y="1533"/>
                  </a:lnTo>
                  <a:lnTo>
                    <a:pt x="1496" y="1545"/>
                  </a:lnTo>
                  <a:lnTo>
                    <a:pt x="1496" y="1559"/>
                  </a:lnTo>
                  <a:lnTo>
                    <a:pt x="1494" y="1571"/>
                  </a:lnTo>
                  <a:lnTo>
                    <a:pt x="1492" y="1584"/>
                  </a:lnTo>
                  <a:lnTo>
                    <a:pt x="1490" y="1598"/>
                  </a:lnTo>
                  <a:lnTo>
                    <a:pt x="1488" y="1614"/>
                  </a:lnTo>
                  <a:lnTo>
                    <a:pt x="1483" y="1628"/>
                  </a:lnTo>
                  <a:lnTo>
                    <a:pt x="1476" y="1640"/>
                  </a:lnTo>
                  <a:lnTo>
                    <a:pt x="1464" y="1654"/>
                  </a:lnTo>
                  <a:lnTo>
                    <a:pt x="1449" y="1668"/>
                  </a:lnTo>
                  <a:lnTo>
                    <a:pt x="1427" y="1680"/>
                  </a:lnTo>
                  <a:lnTo>
                    <a:pt x="1401" y="1691"/>
                  </a:lnTo>
                  <a:lnTo>
                    <a:pt x="1369" y="1700"/>
                  </a:lnTo>
                  <a:lnTo>
                    <a:pt x="1329" y="1711"/>
                  </a:lnTo>
                  <a:lnTo>
                    <a:pt x="1280" y="1717"/>
                  </a:lnTo>
                  <a:lnTo>
                    <a:pt x="1223" y="1722"/>
                  </a:lnTo>
                  <a:lnTo>
                    <a:pt x="1158" y="1726"/>
                  </a:lnTo>
                  <a:lnTo>
                    <a:pt x="1081" y="1727"/>
                  </a:lnTo>
                  <a:lnTo>
                    <a:pt x="1060" y="2018"/>
                  </a:lnTo>
                  <a:lnTo>
                    <a:pt x="1173" y="2174"/>
                  </a:lnTo>
                  <a:lnTo>
                    <a:pt x="1175" y="2171"/>
                  </a:lnTo>
                  <a:lnTo>
                    <a:pt x="1188" y="2165"/>
                  </a:lnTo>
                  <a:lnTo>
                    <a:pt x="1203" y="2157"/>
                  </a:lnTo>
                  <a:lnTo>
                    <a:pt x="1227" y="2147"/>
                  </a:lnTo>
                  <a:lnTo>
                    <a:pt x="1253" y="2135"/>
                  </a:lnTo>
                  <a:lnTo>
                    <a:pt x="1284" y="2125"/>
                  </a:lnTo>
                  <a:lnTo>
                    <a:pt x="1317" y="2115"/>
                  </a:lnTo>
                  <a:lnTo>
                    <a:pt x="1352" y="2107"/>
                  </a:lnTo>
                  <a:lnTo>
                    <a:pt x="1386" y="2101"/>
                  </a:lnTo>
                  <a:lnTo>
                    <a:pt x="1422" y="2098"/>
                  </a:lnTo>
                  <a:lnTo>
                    <a:pt x="1456" y="2100"/>
                  </a:lnTo>
                  <a:lnTo>
                    <a:pt x="1487" y="2109"/>
                  </a:lnTo>
                  <a:lnTo>
                    <a:pt x="1515" y="2121"/>
                  </a:lnTo>
                  <a:lnTo>
                    <a:pt x="1540" y="2142"/>
                  </a:lnTo>
                  <a:lnTo>
                    <a:pt x="1560" y="2170"/>
                  </a:lnTo>
                  <a:lnTo>
                    <a:pt x="1575" y="2207"/>
                  </a:lnTo>
                  <a:lnTo>
                    <a:pt x="1713" y="2013"/>
                  </a:lnTo>
                  <a:lnTo>
                    <a:pt x="1714" y="2017"/>
                  </a:lnTo>
                  <a:lnTo>
                    <a:pt x="1718" y="2027"/>
                  </a:lnTo>
                  <a:lnTo>
                    <a:pt x="1725" y="2042"/>
                  </a:lnTo>
                  <a:lnTo>
                    <a:pt x="1735" y="2064"/>
                  </a:lnTo>
                  <a:lnTo>
                    <a:pt x="1743" y="2088"/>
                  </a:lnTo>
                  <a:lnTo>
                    <a:pt x="1749" y="2116"/>
                  </a:lnTo>
                  <a:lnTo>
                    <a:pt x="1755" y="2146"/>
                  </a:lnTo>
                  <a:lnTo>
                    <a:pt x="1758" y="2177"/>
                  </a:lnTo>
                  <a:lnTo>
                    <a:pt x="1756" y="2207"/>
                  </a:lnTo>
                  <a:lnTo>
                    <a:pt x="1749" y="2237"/>
                  </a:lnTo>
                  <a:lnTo>
                    <a:pt x="1736" y="2266"/>
                  </a:lnTo>
                  <a:lnTo>
                    <a:pt x="1717" y="2291"/>
                  </a:lnTo>
                  <a:lnTo>
                    <a:pt x="1688" y="2311"/>
                  </a:lnTo>
                  <a:lnTo>
                    <a:pt x="1652" y="2329"/>
                  </a:lnTo>
                  <a:lnTo>
                    <a:pt x="1603" y="2340"/>
                  </a:lnTo>
                  <a:lnTo>
                    <a:pt x="1544" y="2345"/>
                  </a:lnTo>
                  <a:lnTo>
                    <a:pt x="1279" y="2341"/>
                  </a:lnTo>
                  <a:lnTo>
                    <a:pt x="1232" y="2641"/>
                  </a:lnTo>
                  <a:lnTo>
                    <a:pt x="1483" y="2823"/>
                  </a:lnTo>
                  <a:lnTo>
                    <a:pt x="1487" y="2822"/>
                  </a:lnTo>
                  <a:lnTo>
                    <a:pt x="1502" y="2818"/>
                  </a:lnTo>
                  <a:lnTo>
                    <a:pt x="1525" y="2812"/>
                  </a:lnTo>
                  <a:lnTo>
                    <a:pt x="1556" y="2805"/>
                  </a:lnTo>
                  <a:lnTo>
                    <a:pt x="1593" y="2795"/>
                  </a:lnTo>
                  <a:lnTo>
                    <a:pt x="1635" y="2784"/>
                  </a:lnTo>
                  <a:lnTo>
                    <a:pt x="1680" y="2770"/>
                  </a:lnTo>
                  <a:lnTo>
                    <a:pt x="1730" y="2754"/>
                  </a:lnTo>
                  <a:lnTo>
                    <a:pt x="1779" y="2735"/>
                  </a:lnTo>
                  <a:lnTo>
                    <a:pt x="1831" y="2716"/>
                  </a:lnTo>
                  <a:lnTo>
                    <a:pt x="1880" y="2694"/>
                  </a:lnTo>
                  <a:lnTo>
                    <a:pt x="1929" y="2671"/>
                  </a:lnTo>
                  <a:lnTo>
                    <a:pt x="1973" y="2646"/>
                  </a:lnTo>
                  <a:lnTo>
                    <a:pt x="2013" y="2622"/>
                  </a:lnTo>
                  <a:lnTo>
                    <a:pt x="2047" y="2592"/>
                  </a:lnTo>
                  <a:lnTo>
                    <a:pt x="2076" y="2564"/>
                  </a:lnTo>
                  <a:lnTo>
                    <a:pt x="2076" y="2560"/>
                  </a:lnTo>
                  <a:lnTo>
                    <a:pt x="2076" y="2550"/>
                  </a:lnTo>
                  <a:lnTo>
                    <a:pt x="2076" y="2532"/>
                  </a:lnTo>
                  <a:lnTo>
                    <a:pt x="2077" y="2511"/>
                  </a:lnTo>
                  <a:lnTo>
                    <a:pt x="2077" y="2485"/>
                  </a:lnTo>
                  <a:lnTo>
                    <a:pt x="2077" y="2457"/>
                  </a:lnTo>
                  <a:lnTo>
                    <a:pt x="2079" y="2425"/>
                  </a:lnTo>
                  <a:lnTo>
                    <a:pt x="2080" y="2394"/>
                  </a:lnTo>
                  <a:lnTo>
                    <a:pt x="2080" y="2361"/>
                  </a:lnTo>
                  <a:lnTo>
                    <a:pt x="2080" y="2329"/>
                  </a:lnTo>
                  <a:lnTo>
                    <a:pt x="2080" y="2299"/>
                  </a:lnTo>
                  <a:lnTo>
                    <a:pt x="2081" y="2272"/>
                  </a:lnTo>
                  <a:lnTo>
                    <a:pt x="2080" y="2245"/>
                  </a:lnTo>
                  <a:lnTo>
                    <a:pt x="2080" y="2226"/>
                  </a:lnTo>
                  <a:lnTo>
                    <a:pt x="2079" y="2212"/>
                  </a:lnTo>
                  <a:lnTo>
                    <a:pt x="2079" y="2203"/>
                  </a:lnTo>
                  <a:lnTo>
                    <a:pt x="2075" y="2193"/>
                  </a:lnTo>
                  <a:lnTo>
                    <a:pt x="2073" y="2179"/>
                  </a:lnTo>
                  <a:lnTo>
                    <a:pt x="2068" y="2158"/>
                  </a:lnTo>
                  <a:lnTo>
                    <a:pt x="2064" y="2134"/>
                  </a:lnTo>
                  <a:lnTo>
                    <a:pt x="2056" y="2106"/>
                  </a:lnTo>
                  <a:lnTo>
                    <a:pt x="2046" y="2075"/>
                  </a:lnTo>
                  <a:lnTo>
                    <a:pt x="2032" y="2044"/>
                  </a:lnTo>
                  <a:lnTo>
                    <a:pt x="2019" y="2012"/>
                  </a:lnTo>
                  <a:lnTo>
                    <a:pt x="2000" y="1977"/>
                  </a:lnTo>
                  <a:lnTo>
                    <a:pt x="1977" y="1944"/>
                  </a:lnTo>
                  <a:lnTo>
                    <a:pt x="1951" y="1912"/>
                  </a:lnTo>
                  <a:lnTo>
                    <a:pt x="1921" y="1884"/>
                  </a:lnTo>
                  <a:lnTo>
                    <a:pt x="1886" y="1857"/>
                  </a:lnTo>
                  <a:lnTo>
                    <a:pt x="1847" y="1836"/>
                  </a:lnTo>
                  <a:lnTo>
                    <a:pt x="1801" y="1818"/>
                  </a:lnTo>
                  <a:lnTo>
                    <a:pt x="1752" y="1806"/>
                  </a:lnTo>
                  <a:lnTo>
                    <a:pt x="1752" y="1801"/>
                  </a:lnTo>
                  <a:lnTo>
                    <a:pt x="1756" y="1791"/>
                  </a:lnTo>
                  <a:lnTo>
                    <a:pt x="1759" y="1773"/>
                  </a:lnTo>
                  <a:lnTo>
                    <a:pt x="1764" y="1751"/>
                  </a:lnTo>
                  <a:lnTo>
                    <a:pt x="1766" y="1722"/>
                  </a:lnTo>
                  <a:lnTo>
                    <a:pt x="1766" y="1691"/>
                  </a:lnTo>
                  <a:lnTo>
                    <a:pt x="1764" y="1656"/>
                  </a:lnTo>
                  <a:lnTo>
                    <a:pt x="1759" y="1617"/>
                  </a:lnTo>
                  <a:lnTo>
                    <a:pt x="1748" y="1575"/>
                  </a:lnTo>
                  <a:lnTo>
                    <a:pt x="1732" y="1533"/>
                  </a:lnTo>
                  <a:lnTo>
                    <a:pt x="1709" y="1489"/>
                  </a:lnTo>
                  <a:lnTo>
                    <a:pt x="1680" y="1446"/>
                  </a:lnTo>
                  <a:lnTo>
                    <a:pt x="1639" y="1402"/>
                  </a:lnTo>
                  <a:lnTo>
                    <a:pt x="1592" y="1361"/>
                  </a:lnTo>
                  <a:lnTo>
                    <a:pt x="1533" y="1320"/>
                  </a:lnTo>
                  <a:lnTo>
                    <a:pt x="1462" y="1282"/>
                  </a:lnTo>
                  <a:lnTo>
                    <a:pt x="1462" y="1281"/>
                  </a:lnTo>
                  <a:lnTo>
                    <a:pt x="1458" y="1281"/>
                  </a:lnTo>
                  <a:lnTo>
                    <a:pt x="1454" y="1278"/>
                  </a:lnTo>
                  <a:lnTo>
                    <a:pt x="1447" y="1277"/>
                  </a:lnTo>
                  <a:lnTo>
                    <a:pt x="1437" y="1274"/>
                  </a:lnTo>
                  <a:lnTo>
                    <a:pt x="1427" y="1273"/>
                  </a:lnTo>
                  <a:lnTo>
                    <a:pt x="1413" y="1270"/>
                  </a:lnTo>
                  <a:lnTo>
                    <a:pt x="1398" y="1268"/>
                  </a:lnTo>
                  <a:lnTo>
                    <a:pt x="1378" y="1265"/>
                  </a:lnTo>
                  <a:lnTo>
                    <a:pt x="1356" y="1263"/>
                  </a:lnTo>
                  <a:lnTo>
                    <a:pt x="1330" y="1261"/>
                  </a:lnTo>
                  <a:lnTo>
                    <a:pt x="1303" y="1259"/>
                  </a:lnTo>
                  <a:lnTo>
                    <a:pt x="1272" y="1256"/>
                  </a:lnTo>
                  <a:lnTo>
                    <a:pt x="1237" y="1255"/>
                  </a:lnTo>
                  <a:lnTo>
                    <a:pt x="1200" y="1255"/>
                  </a:lnTo>
                  <a:lnTo>
                    <a:pt x="1159" y="1256"/>
                  </a:lnTo>
                  <a:lnTo>
                    <a:pt x="988" y="1256"/>
                  </a:lnTo>
                  <a:lnTo>
                    <a:pt x="983" y="1254"/>
                  </a:lnTo>
                  <a:lnTo>
                    <a:pt x="978" y="1249"/>
                  </a:lnTo>
                  <a:lnTo>
                    <a:pt x="969" y="1238"/>
                  </a:lnTo>
                  <a:lnTo>
                    <a:pt x="954" y="1228"/>
                  </a:lnTo>
                  <a:lnTo>
                    <a:pt x="933" y="1214"/>
                  </a:lnTo>
                  <a:lnTo>
                    <a:pt x="909" y="1200"/>
                  </a:lnTo>
                  <a:lnTo>
                    <a:pt x="879" y="1185"/>
                  </a:lnTo>
                  <a:lnTo>
                    <a:pt x="845" y="1171"/>
                  </a:lnTo>
                  <a:lnTo>
                    <a:pt x="803" y="1155"/>
                  </a:lnTo>
                  <a:lnTo>
                    <a:pt x="755" y="1143"/>
                  </a:lnTo>
                  <a:lnTo>
                    <a:pt x="702" y="1131"/>
                  </a:lnTo>
                  <a:lnTo>
                    <a:pt x="642" y="1122"/>
                  </a:lnTo>
                  <a:lnTo>
                    <a:pt x="575" y="1116"/>
                  </a:lnTo>
                  <a:lnTo>
                    <a:pt x="502" y="1113"/>
                  </a:lnTo>
                  <a:lnTo>
                    <a:pt x="420" y="1115"/>
                  </a:lnTo>
                  <a:lnTo>
                    <a:pt x="333" y="1121"/>
                  </a:lnTo>
                  <a:lnTo>
                    <a:pt x="324" y="1020"/>
                  </a:lnTo>
                  <a:lnTo>
                    <a:pt x="324" y="1019"/>
                  </a:lnTo>
                  <a:lnTo>
                    <a:pt x="329" y="1019"/>
                  </a:lnTo>
                  <a:lnTo>
                    <a:pt x="336" y="1019"/>
                  </a:lnTo>
                  <a:lnTo>
                    <a:pt x="344" y="1019"/>
                  </a:lnTo>
                  <a:lnTo>
                    <a:pt x="354" y="1019"/>
                  </a:lnTo>
                  <a:lnTo>
                    <a:pt x="366" y="1019"/>
                  </a:lnTo>
                  <a:lnTo>
                    <a:pt x="378" y="1019"/>
                  </a:lnTo>
                  <a:lnTo>
                    <a:pt x="393" y="1019"/>
                  </a:lnTo>
                  <a:lnTo>
                    <a:pt x="407" y="1019"/>
                  </a:lnTo>
                  <a:lnTo>
                    <a:pt x="420" y="1019"/>
                  </a:lnTo>
                  <a:lnTo>
                    <a:pt x="434" y="1019"/>
                  </a:lnTo>
                  <a:lnTo>
                    <a:pt x="447" y="1020"/>
                  </a:lnTo>
                  <a:lnTo>
                    <a:pt x="457" y="1020"/>
                  </a:lnTo>
                  <a:lnTo>
                    <a:pt x="469" y="1022"/>
                  </a:lnTo>
                  <a:lnTo>
                    <a:pt x="477" y="1022"/>
                  </a:lnTo>
                  <a:lnTo>
                    <a:pt x="486" y="1024"/>
                  </a:lnTo>
                  <a:lnTo>
                    <a:pt x="446" y="777"/>
                  </a:lnTo>
                  <a:lnTo>
                    <a:pt x="356" y="789"/>
                  </a:lnTo>
                  <a:lnTo>
                    <a:pt x="354" y="743"/>
                  </a:lnTo>
                  <a:lnTo>
                    <a:pt x="574" y="717"/>
                  </a:lnTo>
                  <a:lnTo>
                    <a:pt x="578" y="760"/>
                  </a:lnTo>
                  <a:lnTo>
                    <a:pt x="477" y="773"/>
                  </a:lnTo>
                  <a:lnTo>
                    <a:pt x="520" y="1027"/>
                  </a:lnTo>
                  <a:lnTo>
                    <a:pt x="522" y="1027"/>
                  </a:lnTo>
                  <a:lnTo>
                    <a:pt x="529" y="1027"/>
                  </a:lnTo>
                  <a:lnTo>
                    <a:pt x="541" y="1028"/>
                  </a:lnTo>
                  <a:lnTo>
                    <a:pt x="559" y="1030"/>
                  </a:lnTo>
                  <a:lnTo>
                    <a:pt x="578" y="1033"/>
                  </a:lnTo>
                  <a:lnTo>
                    <a:pt x="601" y="1037"/>
                  </a:lnTo>
                  <a:lnTo>
                    <a:pt x="627" y="1042"/>
                  </a:lnTo>
                  <a:lnTo>
                    <a:pt x="657" y="1050"/>
                  </a:lnTo>
                  <a:lnTo>
                    <a:pt x="687" y="1056"/>
                  </a:lnTo>
                  <a:lnTo>
                    <a:pt x="720" y="1067"/>
                  </a:lnTo>
                  <a:lnTo>
                    <a:pt x="752" y="1076"/>
                  </a:lnTo>
                  <a:lnTo>
                    <a:pt x="786" y="1090"/>
                  </a:lnTo>
                  <a:lnTo>
                    <a:pt x="820" y="1104"/>
                  </a:lnTo>
                  <a:lnTo>
                    <a:pt x="854" y="1121"/>
                  </a:lnTo>
                  <a:lnTo>
                    <a:pt x="887" y="1140"/>
                  </a:lnTo>
                  <a:lnTo>
                    <a:pt x="921" y="1162"/>
                  </a:lnTo>
                  <a:lnTo>
                    <a:pt x="846" y="657"/>
                  </a:lnTo>
                  <a:lnTo>
                    <a:pt x="1156" y="603"/>
                  </a:lnTo>
                  <a:lnTo>
                    <a:pt x="1160" y="414"/>
                  </a:lnTo>
                  <a:lnTo>
                    <a:pt x="994" y="287"/>
                  </a:lnTo>
                  <a:lnTo>
                    <a:pt x="816" y="317"/>
                  </a:lnTo>
                  <a:lnTo>
                    <a:pt x="794" y="145"/>
                  </a:lnTo>
                  <a:lnTo>
                    <a:pt x="653" y="30"/>
                  </a:lnTo>
                  <a:lnTo>
                    <a:pt x="337" y="108"/>
                  </a:lnTo>
                  <a:lnTo>
                    <a:pt x="398" y="371"/>
                  </a:lnTo>
                  <a:lnTo>
                    <a:pt x="34" y="382"/>
                  </a:lnTo>
                  <a:lnTo>
                    <a:pt x="34" y="437"/>
                  </a:lnTo>
                  <a:lnTo>
                    <a:pt x="3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3021" y="2690"/>
              <a:ext cx="589" cy="739"/>
            </a:xfrm>
            <a:custGeom>
              <a:avLst/>
              <a:gdLst>
                <a:gd name="T0" fmla="*/ 7 w 1180"/>
                <a:gd name="T1" fmla="*/ 28 h 1477"/>
                <a:gd name="T2" fmla="*/ 1 w 1180"/>
                <a:gd name="T3" fmla="*/ 22 h 1477"/>
                <a:gd name="T4" fmla="*/ 3 w 1180"/>
                <a:gd name="T5" fmla="*/ 20 h 1477"/>
                <a:gd name="T6" fmla="*/ 4 w 1180"/>
                <a:gd name="T7" fmla="*/ 18 h 1477"/>
                <a:gd name="T8" fmla="*/ 6 w 1180"/>
                <a:gd name="T9" fmla="*/ 16 h 1477"/>
                <a:gd name="T10" fmla="*/ 7 w 1180"/>
                <a:gd name="T11" fmla="*/ 14 h 1477"/>
                <a:gd name="T12" fmla="*/ 8 w 1180"/>
                <a:gd name="T13" fmla="*/ 11 h 1477"/>
                <a:gd name="T14" fmla="*/ 10 w 1180"/>
                <a:gd name="T15" fmla="*/ 9 h 1477"/>
                <a:gd name="T16" fmla="*/ 11 w 1180"/>
                <a:gd name="T17" fmla="*/ 6 h 1477"/>
                <a:gd name="T18" fmla="*/ 10 w 1180"/>
                <a:gd name="T19" fmla="*/ 2 h 1477"/>
                <a:gd name="T20" fmla="*/ 22 w 1180"/>
                <a:gd name="T21" fmla="*/ 5 h 1477"/>
                <a:gd name="T22" fmla="*/ 15 w 1180"/>
                <a:gd name="T23" fmla="*/ 21 h 1477"/>
                <a:gd name="T24" fmla="*/ 19 w 1180"/>
                <a:gd name="T25" fmla="*/ 18 h 1477"/>
                <a:gd name="T26" fmla="*/ 28 w 1180"/>
                <a:gd name="T27" fmla="*/ 10 h 1477"/>
                <a:gd name="T28" fmla="*/ 25 w 1180"/>
                <a:gd name="T29" fmla="*/ 7 h 1477"/>
                <a:gd name="T30" fmla="*/ 35 w 1180"/>
                <a:gd name="T31" fmla="*/ 9 h 1477"/>
                <a:gd name="T32" fmla="*/ 35 w 1180"/>
                <a:gd name="T33" fmla="*/ 10 h 1477"/>
                <a:gd name="T34" fmla="*/ 34 w 1180"/>
                <a:gd name="T35" fmla="*/ 12 h 1477"/>
                <a:gd name="T36" fmla="*/ 32 w 1180"/>
                <a:gd name="T37" fmla="*/ 15 h 1477"/>
                <a:gd name="T38" fmla="*/ 31 w 1180"/>
                <a:gd name="T39" fmla="*/ 19 h 1477"/>
                <a:gd name="T40" fmla="*/ 30 w 1180"/>
                <a:gd name="T41" fmla="*/ 25 h 1477"/>
                <a:gd name="T42" fmla="*/ 28 w 1180"/>
                <a:gd name="T43" fmla="*/ 31 h 1477"/>
                <a:gd name="T44" fmla="*/ 28 w 1180"/>
                <a:gd name="T45" fmla="*/ 37 h 1477"/>
                <a:gd name="T46" fmla="*/ 28 w 1180"/>
                <a:gd name="T47" fmla="*/ 44 h 1477"/>
                <a:gd name="T48" fmla="*/ 20 w 1180"/>
                <a:gd name="T49" fmla="*/ 47 h 1477"/>
                <a:gd name="T50" fmla="*/ 29 w 1180"/>
                <a:gd name="T51" fmla="*/ 46 h 1477"/>
                <a:gd name="T52" fmla="*/ 29 w 1180"/>
                <a:gd name="T53" fmla="*/ 44 h 1477"/>
                <a:gd name="T54" fmla="*/ 29 w 1180"/>
                <a:gd name="T55" fmla="*/ 40 h 1477"/>
                <a:gd name="T56" fmla="*/ 29 w 1180"/>
                <a:gd name="T57" fmla="*/ 35 h 1477"/>
                <a:gd name="T58" fmla="*/ 30 w 1180"/>
                <a:gd name="T59" fmla="*/ 30 h 1477"/>
                <a:gd name="T60" fmla="*/ 31 w 1180"/>
                <a:gd name="T61" fmla="*/ 23 h 1477"/>
                <a:gd name="T62" fmla="*/ 32 w 1180"/>
                <a:gd name="T63" fmla="*/ 17 h 1477"/>
                <a:gd name="T64" fmla="*/ 35 w 1180"/>
                <a:gd name="T65" fmla="*/ 11 h 1477"/>
                <a:gd name="T66" fmla="*/ 31 w 1180"/>
                <a:gd name="T67" fmla="*/ 3 h 1477"/>
                <a:gd name="T68" fmla="*/ 19 w 1180"/>
                <a:gd name="T69" fmla="*/ 18 h 1477"/>
                <a:gd name="T70" fmla="*/ 24 w 1180"/>
                <a:gd name="T71" fmla="*/ 5 h 1477"/>
                <a:gd name="T72" fmla="*/ 8 w 1180"/>
                <a:gd name="T73" fmla="*/ 1 h 1477"/>
                <a:gd name="T74" fmla="*/ 8 w 1180"/>
                <a:gd name="T75" fmla="*/ 2 h 1477"/>
                <a:gd name="T76" fmla="*/ 8 w 1180"/>
                <a:gd name="T77" fmla="*/ 3 h 1477"/>
                <a:gd name="T78" fmla="*/ 7 w 1180"/>
                <a:gd name="T79" fmla="*/ 6 h 1477"/>
                <a:gd name="T80" fmla="*/ 6 w 1180"/>
                <a:gd name="T81" fmla="*/ 9 h 1477"/>
                <a:gd name="T82" fmla="*/ 5 w 1180"/>
                <a:gd name="T83" fmla="*/ 12 h 1477"/>
                <a:gd name="T84" fmla="*/ 4 w 1180"/>
                <a:gd name="T85" fmla="*/ 16 h 1477"/>
                <a:gd name="T86" fmla="*/ 2 w 1180"/>
                <a:gd name="T87" fmla="*/ 19 h 1477"/>
                <a:gd name="T88" fmla="*/ 0 w 1180"/>
                <a:gd name="T89" fmla="*/ 22 h 1477"/>
                <a:gd name="T90" fmla="*/ 6 w 1180"/>
                <a:gd name="T91" fmla="*/ 29 h 1477"/>
                <a:gd name="T92" fmla="*/ 22 w 1180"/>
                <a:gd name="T93" fmla="*/ 26 h 1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80" h="1477">
                  <a:moveTo>
                    <a:pt x="723" y="826"/>
                  </a:moveTo>
                  <a:lnTo>
                    <a:pt x="231" y="874"/>
                  </a:lnTo>
                  <a:lnTo>
                    <a:pt x="37" y="810"/>
                  </a:lnTo>
                  <a:lnTo>
                    <a:pt x="40" y="690"/>
                  </a:lnTo>
                  <a:lnTo>
                    <a:pt x="125" y="696"/>
                  </a:lnTo>
                  <a:lnTo>
                    <a:pt x="113" y="637"/>
                  </a:lnTo>
                  <a:lnTo>
                    <a:pt x="176" y="629"/>
                  </a:lnTo>
                  <a:lnTo>
                    <a:pt x="151" y="569"/>
                  </a:lnTo>
                  <a:lnTo>
                    <a:pt x="223" y="548"/>
                  </a:lnTo>
                  <a:lnTo>
                    <a:pt x="196" y="493"/>
                  </a:lnTo>
                  <a:lnTo>
                    <a:pt x="275" y="477"/>
                  </a:lnTo>
                  <a:lnTo>
                    <a:pt x="245" y="421"/>
                  </a:lnTo>
                  <a:lnTo>
                    <a:pt x="317" y="408"/>
                  </a:lnTo>
                  <a:lnTo>
                    <a:pt x="285" y="340"/>
                  </a:lnTo>
                  <a:lnTo>
                    <a:pt x="357" y="340"/>
                  </a:lnTo>
                  <a:lnTo>
                    <a:pt x="334" y="271"/>
                  </a:lnTo>
                  <a:lnTo>
                    <a:pt x="400" y="253"/>
                  </a:lnTo>
                  <a:lnTo>
                    <a:pt x="378" y="182"/>
                  </a:lnTo>
                  <a:lnTo>
                    <a:pt x="457" y="139"/>
                  </a:lnTo>
                  <a:lnTo>
                    <a:pt x="340" y="43"/>
                  </a:lnTo>
                  <a:lnTo>
                    <a:pt x="603" y="37"/>
                  </a:lnTo>
                  <a:lnTo>
                    <a:pt x="725" y="149"/>
                  </a:lnTo>
                  <a:lnTo>
                    <a:pt x="449" y="659"/>
                  </a:lnTo>
                  <a:lnTo>
                    <a:pt x="486" y="659"/>
                  </a:lnTo>
                  <a:lnTo>
                    <a:pt x="539" y="566"/>
                  </a:lnTo>
                  <a:lnTo>
                    <a:pt x="625" y="566"/>
                  </a:lnTo>
                  <a:lnTo>
                    <a:pt x="772" y="250"/>
                  </a:lnTo>
                  <a:lnTo>
                    <a:pt x="902" y="312"/>
                  </a:lnTo>
                  <a:lnTo>
                    <a:pt x="934" y="307"/>
                  </a:lnTo>
                  <a:lnTo>
                    <a:pt x="804" y="220"/>
                  </a:lnTo>
                  <a:lnTo>
                    <a:pt x="991" y="141"/>
                  </a:lnTo>
                  <a:lnTo>
                    <a:pt x="1142" y="275"/>
                  </a:lnTo>
                  <a:lnTo>
                    <a:pt x="1138" y="280"/>
                  </a:lnTo>
                  <a:lnTo>
                    <a:pt x="1129" y="298"/>
                  </a:lnTo>
                  <a:lnTo>
                    <a:pt x="1116" y="325"/>
                  </a:lnTo>
                  <a:lnTo>
                    <a:pt x="1098" y="362"/>
                  </a:lnTo>
                  <a:lnTo>
                    <a:pt x="1078" y="408"/>
                  </a:lnTo>
                  <a:lnTo>
                    <a:pt x="1055" y="465"/>
                  </a:lnTo>
                  <a:lnTo>
                    <a:pt x="1031" y="530"/>
                  </a:lnTo>
                  <a:lnTo>
                    <a:pt x="1008" y="604"/>
                  </a:lnTo>
                  <a:lnTo>
                    <a:pt x="984" y="683"/>
                  </a:lnTo>
                  <a:lnTo>
                    <a:pt x="962" y="770"/>
                  </a:lnTo>
                  <a:lnTo>
                    <a:pt x="942" y="863"/>
                  </a:lnTo>
                  <a:lnTo>
                    <a:pt x="927" y="963"/>
                  </a:lnTo>
                  <a:lnTo>
                    <a:pt x="913" y="1066"/>
                  </a:lnTo>
                  <a:lnTo>
                    <a:pt x="905" y="1177"/>
                  </a:lnTo>
                  <a:lnTo>
                    <a:pt x="902" y="1291"/>
                  </a:lnTo>
                  <a:lnTo>
                    <a:pt x="906" y="1408"/>
                  </a:lnTo>
                  <a:lnTo>
                    <a:pt x="618" y="1411"/>
                  </a:lnTo>
                  <a:lnTo>
                    <a:pt x="652" y="1477"/>
                  </a:lnTo>
                  <a:lnTo>
                    <a:pt x="934" y="1477"/>
                  </a:lnTo>
                  <a:lnTo>
                    <a:pt x="934" y="1468"/>
                  </a:lnTo>
                  <a:lnTo>
                    <a:pt x="934" y="1443"/>
                  </a:lnTo>
                  <a:lnTo>
                    <a:pt x="934" y="1400"/>
                  </a:lnTo>
                  <a:lnTo>
                    <a:pt x="934" y="1346"/>
                  </a:lnTo>
                  <a:lnTo>
                    <a:pt x="935" y="1278"/>
                  </a:lnTo>
                  <a:lnTo>
                    <a:pt x="939" y="1203"/>
                  </a:lnTo>
                  <a:lnTo>
                    <a:pt x="944" y="1118"/>
                  </a:lnTo>
                  <a:lnTo>
                    <a:pt x="955" y="1027"/>
                  </a:lnTo>
                  <a:lnTo>
                    <a:pt x="966" y="930"/>
                  </a:lnTo>
                  <a:lnTo>
                    <a:pt x="981" y="830"/>
                  </a:lnTo>
                  <a:lnTo>
                    <a:pt x="1000" y="729"/>
                  </a:lnTo>
                  <a:lnTo>
                    <a:pt x="1026" y="630"/>
                  </a:lnTo>
                  <a:lnTo>
                    <a:pt x="1053" y="532"/>
                  </a:lnTo>
                  <a:lnTo>
                    <a:pt x="1090" y="437"/>
                  </a:lnTo>
                  <a:lnTo>
                    <a:pt x="1131" y="348"/>
                  </a:lnTo>
                  <a:lnTo>
                    <a:pt x="1180" y="269"/>
                  </a:lnTo>
                  <a:lnTo>
                    <a:pt x="997" y="94"/>
                  </a:lnTo>
                  <a:lnTo>
                    <a:pt x="761" y="210"/>
                  </a:lnTo>
                  <a:lnTo>
                    <a:pt x="611" y="551"/>
                  </a:lnTo>
                  <a:lnTo>
                    <a:pt x="543" y="542"/>
                  </a:lnTo>
                  <a:lnTo>
                    <a:pt x="772" y="136"/>
                  </a:lnTo>
                  <a:lnTo>
                    <a:pt x="625" y="0"/>
                  </a:lnTo>
                  <a:lnTo>
                    <a:pt x="282" y="20"/>
                  </a:lnTo>
                  <a:lnTo>
                    <a:pt x="280" y="24"/>
                  </a:lnTo>
                  <a:lnTo>
                    <a:pt x="278" y="38"/>
                  </a:lnTo>
                  <a:lnTo>
                    <a:pt x="272" y="61"/>
                  </a:lnTo>
                  <a:lnTo>
                    <a:pt x="267" y="90"/>
                  </a:lnTo>
                  <a:lnTo>
                    <a:pt x="259" y="126"/>
                  </a:lnTo>
                  <a:lnTo>
                    <a:pt x="249" y="167"/>
                  </a:lnTo>
                  <a:lnTo>
                    <a:pt x="236" y="214"/>
                  </a:lnTo>
                  <a:lnTo>
                    <a:pt x="222" y="265"/>
                  </a:lnTo>
                  <a:lnTo>
                    <a:pt x="203" y="316"/>
                  </a:lnTo>
                  <a:lnTo>
                    <a:pt x="182" y="371"/>
                  </a:lnTo>
                  <a:lnTo>
                    <a:pt x="159" y="426"/>
                  </a:lnTo>
                  <a:lnTo>
                    <a:pt x="134" y="481"/>
                  </a:lnTo>
                  <a:lnTo>
                    <a:pt x="104" y="534"/>
                  </a:lnTo>
                  <a:lnTo>
                    <a:pt x="74" y="586"/>
                  </a:lnTo>
                  <a:lnTo>
                    <a:pt x="38" y="635"/>
                  </a:lnTo>
                  <a:lnTo>
                    <a:pt x="0" y="681"/>
                  </a:lnTo>
                  <a:lnTo>
                    <a:pt x="0" y="833"/>
                  </a:lnTo>
                  <a:lnTo>
                    <a:pt x="222" y="922"/>
                  </a:lnTo>
                  <a:lnTo>
                    <a:pt x="712" y="861"/>
                  </a:lnTo>
                  <a:lnTo>
                    <a:pt x="723" y="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3482" y="3130"/>
              <a:ext cx="328" cy="311"/>
            </a:xfrm>
            <a:custGeom>
              <a:avLst/>
              <a:gdLst>
                <a:gd name="T0" fmla="*/ 0 w 657"/>
                <a:gd name="T1" fmla="*/ 0 h 621"/>
                <a:gd name="T2" fmla="*/ 20 w 657"/>
                <a:gd name="T3" fmla="*/ 12 h 621"/>
                <a:gd name="T4" fmla="*/ 18 w 657"/>
                <a:gd name="T5" fmla="*/ 20 h 621"/>
                <a:gd name="T6" fmla="*/ 12 w 657"/>
                <a:gd name="T7" fmla="*/ 20 h 621"/>
                <a:gd name="T8" fmla="*/ 5 w 657"/>
                <a:gd name="T9" fmla="*/ 19 h 621"/>
                <a:gd name="T10" fmla="*/ 0 w 657"/>
                <a:gd name="T11" fmla="*/ 15 h 621"/>
                <a:gd name="T12" fmla="*/ 0 w 657"/>
                <a:gd name="T13" fmla="*/ 12 h 621"/>
                <a:gd name="T14" fmla="*/ 12 w 657"/>
                <a:gd name="T15" fmla="*/ 19 h 621"/>
                <a:gd name="T16" fmla="*/ 17 w 657"/>
                <a:gd name="T17" fmla="*/ 19 h 621"/>
                <a:gd name="T18" fmla="*/ 19 w 657"/>
                <a:gd name="T19" fmla="*/ 12 h 621"/>
                <a:gd name="T20" fmla="*/ 0 w 657"/>
                <a:gd name="T21" fmla="*/ 2 h 621"/>
                <a:gd name="T22" fmla="*/ 0 w 657"/>
                <a:gd name="T23" fmla="*/ 0 h 621"/>
                <a:gd name="T24" fmla="*/ 0 w 657"/>
                <a:gd name="T25" fmla="*/ 0 h 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7" h="621">
                  <a:moveTo>
                    <a:pt x="24" y="0"/>
                  </a:moveTo>
                  <a:lnTo>
                    <a:pt x="657" y="361"/>
                  </a:lnTo>
                  <a:lnTo>
                    <a:pt x="596" y="621"/>
                  </a:lnTo>
                  <a:lnTo>
                    <a:pt x="387" y="621"/>
                  </a:lnTo>
                  <a:lnTo>
                    <a:pt x="185" y="591"/>
                  </a:lnTo>
                  <a:lnTo>
                    <a:pt x="0" y="473"/>
                  </a:lnTo>
                  <a:lnTo>
                    <a:pt x="0" y="380"/>
                  </a:lnTo>
                  <a:lnTo>
                    <a:pt x="397" y="600"/>
                  </a:lnTo>
                  <a:lnTo>
                    <a:pt x="574" y="600"/>
                  </a:lnTo>
                  <a:lnTo>
                    <a:pt x="608" y="376"/>
                  </a:lnTo>
                  <a:lnTo>
                    <a:pt x="30" y="6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3451" y="3502"/>
              <a:ext cx="254" cy="193"/>
            </a:xfrm>
            <a:custGeom>
              <a:avLst/>
              <a:gdLst>
                <a:gd name="T0" fmla="*/ 0 w 509"/>
                <a:gd name="T1" fmla="*/ 7 h 385"/>
                <a:gd name="T2" fmla="*/ 4 w 509"/>
                <a:gd name="T3" fmla="*/ 7 h 385"/>
                <a:gd name="T4" fmla="*/ 4 w 509"/>
                <a:gd name="T5" fmla="*/ 3 h 385"/>
                <a:gd name="T6" fmla="*/ 8 w 509"/>
                <a:gd name="T7" fmla="*/ 0 h 385"/>
                <a:gd name="T8" fmla="*/ 12 w 509"/>
                <a:gd name="T9" fmla="*/ 0 h 385"/>
                <a:gd name="T10" fmla="*/ 15 w 509"/>
                <a:gd name="T11" fmla="*/ 3 h 385"/>
                <a:gd name="T12" fmla="*/ 15 w 509"/>
                <a:gd name="T13" fmla="*/ 6 h 385"/>
                <a:gd name="T14" fmla="*/ 15 w 509"/>
                <a:gd name="T15" fmla="*/ 6 h 385"/>
                <a:gd name="T16" fmla="*/ 15 w 509"/>
                <a:gd name="T17" fmla="*/ 4 h 385"/>
                <a:gd name="T18" fmla="*/ 12 w 509"/>
                <a:gd name="T19" fmla="*/ 1 h 385"/>
                <a:gd name="T20" fmla="*/ 8 w 509"/>
                <a:gd name="T21" fmla="*/ 1 h 385"/>
                <a:gd name="T22" fmla="*/ 5 w 509"/>
                <a:gd name="T23" fmla="*/ 4 h 385"/>
                <a:gd name="T24" fmla="*/ 5 w 509"/>
                <a:gd name="T25" fmla="*/ 4 h 385"/>
                <a:gd name="T26" fmla="*/ 5 w 509"/>
                <a:gd name="T27" fmla="*/ 4 h 385"/>
                <a:gd name="T28" fmla="*/ 5 w 509"/>
                <a:gd name="T29" fmla="*/ 4 h 385"/>
                <a:gd name="T30" fmla="*/ 5 w 509"/>
                <a:gd name="T31" fmla="*/ 4 h 385"/>
                <a:gd name="T32" fmla="*/ 5 w 509"/>
                <a:gd name="T33" fmla="*/ 5 h 385"/>
                <a:gd name="T34" fmla="*/ 5 w 509"/>
                <a:gd name="T35" fmla="*/ 5 h 385"/>
                <a:gd name="T36" fmla="*/ 5 w 509"/>
                <a:gd name="T37" fmla="*/ 5 h 385"/>
                <a:gd name="T38" fmla="*/ 5 w 509"/>
                <a:gd name="T39" fmla="*/ 5 h 385"/>
                <a:gd name="T40" fmla="*/ 7 w 509"/>
                <a:gd name="T41" fmla="*/ 6 h 385"/>
                <a:gd name="T42" fmla="*/ 7 w 509"/>
                <a:gd name="T43" fmla="*/ 13 h 385"/>
                <a:gd name="T44" fmla="*/ 3 w 509"/>
                <a:gd name="T45" fmla="*/ 13 h 385"/>
                <a:gd name="T46" fmla="*/ 1 w 509"/>
                <a:gd name="T47" fmla="*/ 9 h 385"/>
                <a:gd name="T48" fmla="*/ 0 w 509"/>
                <a:gd name="T49" fmla="*/ 7 h 385"/>
                <a:gd name="T50" fmla="*/ 0 w 509"/>
                <a:gd name="T51" fmla="*/ 7 h 3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09" h="385">
                  <a:moveTo>
                    <a:pt x="0" y="217"/>
                  </a:moveTo>
                  <a:lnTo>
                    <a:pt x="142" y="217"/>
                  </a:lnTo>
                  <a:lnTo>
                    <a:pt x="142" y="90"/>
                  </a:lnTo>
                  <a:lnTo>
                    <a:pt x="272" y="0"/>
                  </a:lnTo>
                  <a:lnTo>
                    <a:pt x="396" y="0"/>
                  </a:lnTo>
                  <a:lnTo>
                    <a:pt x="509" y="94"/>
                  </a:lnTo>
                  <a:lnTo>
                    <a:pt x="509" y="164"/>
                  </a:lnTo>
                  <a:lnTo>
                    <a:pt x="482" y="164"/>
                  </a:lnTo>
                  <a:lnTo>
                    <a:pt x="482" y="112"/>
                  </a:lnTo>
                  <a:lnTo>
                    <a:pt x="384" y="25"/>
                  </a:lnTo>
                  <a:lnTo>
                    <a:pt x="275" y="25"/>
                  </a:lnTo>
                  <a:lnTo>
                    <a:pt x="176" y="103"/>
                  </a:lnTo>
                  <a:lnTo>
                    <a:pt x="176" y="106"/>
                  </a:lnTo>
                  <a:lnTo>
                    <a:pt x="176" y="112"/>
                  </a:lnTo>
                  <a:lnTo>
                    <a:pt x="176" y="118"/>
                  </a:lnTo>
                  <a:lnTo>
                    <a:pt x="176" y="126"/>
                  </a:lnTo>
                  <a:lnTo>
                    <a:pt x="176" y="132"/>
                  </a:lnTo>
                  <a:lnTo>
                    <a:pt x="176" y="139"/>
                  </a:lnTo>
                  <a:lnTo>
                    <a:pt x="176" y="143"/>
                  </a:lnTo>
                  <a:lnTo>
                    <a:pt x="176" y="145"/>
                  </a:lnTo>
                  <a:lnTo>
                    <a:pt x="225" y="181"/>
                  </a:lnTo>
                  <a:lnTo>
                    <a:pt x="225" y="385"/>
                  </a:lnTo>
                  <a:lnTo>
                    <a:pt x="106" y="385"/>
                  </a:lnTo>
                  <a:lnTo>
                    <a:pt x="53" y="28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3529" y="3583"/>
              <a:ext cx="176" cy="135"/>
            </a:xfrm>
            <a:custGeom>
              <a:avLst/>
              <a:gdLst>
                <a:gd name="T0" fmla="*/ 11 w 351"/>
                <a:gd name="T1" fmla="*/ 1 h 269"/>
                <a:gd name="T2" fmla="*/ 11 w 351"/>
                <a:gd name="T3" fmla="*/ 7 h 269"/>
                <a:gd name="T4" fmla="*/ 8 w 351"/>
                <a:gd name="T5" fmla="*/ 9 h 269"/>
                <a:gd name="T6" fmla="*/ 4 w 351"/>
                <a:gd name="T7" fmla="*/ 9 h 269"/>
                <a:gd name="T8" fmla="*/ 0 w 351"/>
                <a:gd name="T9" fmla="*/ 7 h 269"/>
                <a:gd name="T10" fmla="*/ 2 w 351"/>
                <a:gd name="T11" fmla="*/ 7 h 269"/>
                <a:gd name="T12" fmla="*/ 4 w 351"/>
                <a:gd name="T13" fmla="*/ 8 h 269"/>
                <a:gd name="T14" fmla="*/ 8 w 351"/>
                <a:gd name="T15" fmla="*/ 8 h 269"/>
                <a:gd name="T16" fmla="*/ 11 w 351"/>
                <a:gd name="T17" fmla="*/ 6 h 269"/>
                <a:gd name="T18" fmla="*/ 11 w 351"/>
                <a:gd name="T19" fmla="*/ 0 h 269"/>
                <a:gd name="T20" fmla="*/ 11 w 351"/>
                <a:gd name="T21" fmla="*/ 1 h 269"/>
                <a:gd name="T22" fmla="*/ 11 w 351"/>
                <a:gd name="T23" fmla="*/ 1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1" h="269">
                  <a:moveTo>
                    <a:pt x="351" y="2"/>
                  </a:moveTo>
                  <a:lnTo>
                    <a:pt x="351" y="205"/>
                  </a:lnTo>
                  <a:lnTo>
                    <a:pt x="254" y="269"/>
                  </a:lnTo>
                  <a:lnTo>
                    <a:pt x="113" y="266"/>
                  </a:lnTo>
                  <a:lnTo>
                    <a:pt x="0" y="201"/>
                  </a:lnTo>
                  <a:lnTo>
                    <a:pt x="57" y="215"/>
                  </a:lnTo>
                  <a:lnTo>
                    <a:pt x="120" y="243"/>
                  </a:lnTo>
                  <a:lnTo>
                    <a:pt x="252" y="238"/>
                  </a:lnTo>
                  <a:lnTo>
                    <a:pt x="324" y="192"/>
                  </a:lnTo>
                  <a:lnTo>
                    <a:pt x="324" y="0"/>
                  </a:lnTo>
                  <a:lnTo>
                    <a:pt x="35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58"/>
            <p:cNvSpPr>
              <a:spLocks/>
            </p:cNvSpPr>
            <p:nvPr/>
          </p:nvSpPr>
          <p:spPr bwMode="auto">
            <a:xfrm>
              <a:off x="2233" y="3544"/>
              <a:ext cx="114" cy="71"/>
            </a:xfrm>
            <a:custGeom>
              <a:avLst/>
              <a:gdLst>
                <a:gd name="T0" fmla="*/ 0 w 227"/>
                <a:gd name="T1" fmla="*/ 1 h 142"/>
                <a:gd name="T2" fmla="*/ 4 w 227"/>
                <a:gd name="T3" fmla="*/ 5 h 142"/>
                <a:gd name="T4" fmla="*/ 8 w 227"/>
                <a:gd name="T5" fmla="*/ 5 h 142"/>
                <a:gd name="T6" fmla="*/ 3 w 227"/>
                <a:gd name="T7" fmla="*/ 0 h 142"/>
                <a:gd name="T8" fmla="*/ 0 w 227"/>
                <a:gd name="T9" fmla="*/ 1 h 142"/>
                <a:gd name="T10" fmla="*/ 0 w 227"/>
                <a:gd name="T11" fmla="*/ 1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7" h="142">
                  <a:moveTo>
                    <a:pt x="0" y="15"/>
                  </a:moveTo>
                  <a:lnTo>
                    <a:pt x="122" y="142"/>
                  </a:lnTo>
                  <a:lnTo>
                    <a:pt x="227" y="136"/>
                  </a:lnTo>
                  <a:lnTo>
                    <a:pt x="93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6" name="Freeform 59"/>
            <p:cNvSpPr>
              <a:spLocks/>
            </p:cNvSpPr>
            <p:nvPr/>
          </p:nvSpPr>
          <p:spPr bwMode="auto">
            <a:xfrm>
              <a:off x="2650" y="3366"/>
              <a:ext cx="98" cy="48"/>
            </a:xfrm>
            <a:custGeom>
              <a:avLst/>
              <a:gdLst>
                <a:gd name="T0" fmla="*/ 1 w 196"/>
                <a:gd name="T1" fmla="*/ 1 h 97"/>
                <a:gd name="T2" fmla="*/ 1 w 196"/>
                <a:gd name="T3" fmla="*/ 1 h 97"/>
                <a:gd name="T4" fmla="*/ 1 w 196"/>
                <a:gd name="T5" fmla="*/ 1 h 97"/>
                <a:gd name="T6" fmla="*/ 1 w 196"/>
                <a:gd name="T7" fmla="*/ 0 h 97"/>
                <a:gd name="T8" fmla="*/ 1 w 196"/>
                <a:gd name="T9" fmla="*/ 0 h 97"/>
                <a:gd name="T10" fmla="*/ 2 w 196"/>
                <a:gd name="T11" fmla="*/ 0 h 97"/>
                <a:gd name="T12" fmla="*/ 2 w 196"/>
                <a:gd name="T13" fmla="*/ 0 h 97"/>
                <a:gd name="T14" fmla="*/ 3 w 196"/>
                <a:gd name="T15" fmla="*/ 0 h 97"/>
                <a:gd name="T16" fmla="*/ 3 w 196"/>
                <a:gd name="T17" fmla="*/ 0 h 97"/>
                <a:gd name="T18" fmla="*/ 4 w 196"/>
                <a:gd name="T19" fmla="*/ 0 h 97"/>
                <a:gd name="T20" fmla="*/ 4 w 196"/>
                <a:gd name="T21" fmla="*/ 0 h 97"/>
                <a:gd name="T22" fmla="*/ 5 w 196"/>
                <a:gd name="T23" fmla="*/ 0 h 97"/>
                <a:gd name="T24" fmla="*/ 5 w 196"/>
                <a:gd name="T25" fmla="*/ 0 h 97"/>
                <a:gd name="T26" fmla="*/ 6 w 196"/>
                <a:gd name="T27" fmla="*/ 0 h 97"/>
                <a:gd name="T28" fmla="*/ 6 w 196"/>
                <a:gd name="T29" fmla="*/ 0 h 97"/>
                <a:gd name="T30" fmla="*/ 6 w 196"/>
                <a:gd name="T31" fmla="*/ 0 h 97"/>
                <a:gd name="T32" fmla="*/ 7 w 196"/>
                <a:gd name="T33" fmla="*/ 0 h 97"/>
                <a:gd name="T34" fmla="*/ 7 w 196"/>
                <a:gd name="T35" fmla="*/ 1 h 97"/>
                <a:gd name="T36" fmla="*/ 7 w 196"/>
                <a:gd name="T37" fmla="*/ 1 h 97"/>
                <a:gd name="T38" fmla="*/ 6 w 196"/>
                <a:gd name="T39" fmla="*/ 1 h 97"/>
                <a:gd name="T40" fmla="*/ 6 w 196"/>
                <a:gd name="T41" fmla="*/ 1 h 97"/>
                <a:gd name="T42" fmla="*/ 6 w 196"/>
                <a:gd name="T43" fmla="*/ 1 h 97"/>
                <a:gd name="T44" fmla="*/ 6 w 196"/>
                <a:gd name="T45" fmla="*/ 1 h 97"/>
                <a:gd name="T46" fmla="*/ 6 w 196"/>
                <a:gd name="T47" fmla="*/ 1 h 97"/>
                <a:gd name="T48" fmla="*/ 6 w 196"/>
                <a:gd name="T49" fmla="*/ 1 h 97"/>
                <a:gd name="T50" fmla="*/ 6 w 196"/>
                <a:gd name="T51" fmla="*/ 1 h 97"/>
                <a:gd name="T52" fmla="*/ 6 w 196"/>
                <a:gd name="T53" fmla="*/ 1 h 97"/>
                <a:gd name="T54" fmla="*/ 6 w 196"/>
                <a:gd name="T55" fmla="*/ 1 h 97"/>
                <a:gd name="T56" fmla="*/ 5 w 196"/>
                <a:gd name="T57" fmla="*/ 1 h 97"/>
                <a:gd name="T58" fmla="*/ 5 w 196"/>
                <a:gd name="T59" fmla="*/ 0 h 97"/>
                <a:gd name="T60" fmla="*/ 5 w 196"/>
                <a:gd name="T61" fmla="*/ 0 h 97"/>
                <a:gd name="T62" fmla="*/ 4 w 196"/>
                <a:gd name="T63" fmla="*/ 1 h 97"/>
                <a:gd name="T64" fmla="*/ 4 w 196"/>
                <a:gd name="T65" fmla="*/ 1 h 97"/>
                <a:gd name="T66" fmla="*/ 3 w 196"/>
                <a:gd name="T67" fmla="*/ 1 h 97"/>
                <a:gd name="T68" fmla="*/ 2 w 196"/>
                <a:gd name="T69" fmla="*/ 1 h 97"/>
                <a:gd name="T70" fmla="*/ 1 w 196"/>
                <a:gd name="T71" fmla="*/ 2 h 97"/>
                <a:gd name="T72" fmla="*/ 0 w 196"/>
                <a:gd name="T73" fmla="*/ 3 h 97"/>
                <a:gd name="T74" fmla="*/ 1 w 196"/>
                <a:gd name="T75" fmla="*/ 1 h 97"/>
                <a:gd name="T76" fmla="*/ 1 w 196"/>
                <a:gd name="T77" fmla="*/ 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6" h="97">
                  <a:moveTo>
                    <a:pt x="1" y="38"/>
                  </a:moveTo>
                  <a:lnTo>
                    <a:pt x="2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28" y="26"/>
                  </a:lnTo>
                  <a:lnTo>
                    <a:pt x="42" y="20"/>
                  </a:lnTo>
                  <a:lnTo>
                    <a:pt x="57" y="16"/>
                  </a:lnTo>
                  <a:lnTo>
                    <a:pt x="74" y="11"/>
                  </a:lnTo>
                  <a:lnTo>
                    <a:pt x="92" y="7"/>
                  </a:lnTo>
                  <a:lnTo>
                    <a:pt x="108" y="4"/>
                  </a:lnTo>
                  <a:lnTo>
                    <a:pt x="126" y="1"/>
                  </a:lnTo>
                  <a:lnTo>
                    <a:pt x="141" y="0"/>
                  </a:lnTo>
                  <a:lnTo>
                    <a:pt x="157" y="1"/>
                  </a:lnTo>
                  <a:lnTo>
                    <a:pt x="170" y="4"/>
                  </a:lnTo>
                  <a:lnTo>
                    <a:pt x="182" y="9"/>
                  </a:lnTo>
                  <a:lnTo>
                    <a:pt x="190" y="16"/>
                  </a:lnTo>
                  <a:lnTo>
                    <a:pt x="196" y="26"/>
                  </a:lnTo>
                  <a:lnTo>
                    <a:pt x="196" y="33"/>
                  </a:lnTo>
                  <a:lnTo>
                    <a:pt x="194" y="38"/>
                  </a:lnTo>
                  <a:lnTo>
                    <a:pt x="191" y="43"/>
                  </a:lnTo>
                  <a:lnTo>
                    <a:pt x="190" y="49"/>
                  </a:lnTo>
                  <a:lnTo>
                    <a:pt x="185" y="57"/>
                  </a:lnTo>
                  <a:lnTo>
                    <a:pt x="183" y="61"/>
                  </a:lnTo>
                  <a:lnTo>
                    <a:pt x="183" y="57"/>
                  </a:lnTo>
                  <a:lnTo>
                    <a:pt x="178" y="48"/>
                  </a:lnTo>
                  <a:lnTo>
                    <a:pt x="174" y="43"/>
                  </a:lnTo>
                  <a:lnTo>
                    <a:pt x="170" y="39"/>
                  </a:lnTo>
                  <a:lnTo>
                    <a:pt x="163" y="34"/>
                  </a:lnTo>
                  <a:lnTo>
                    <a:pt x="156" y="33"/>
                  </a:lnTo>
                  <a:lnTo>
                    <a:pt x="145" y="29"/>
                  </a:lnTo>
                  <a:lnTo>
                    <a:pt x="133" y="30"/>
                  </a:lnTo>
                  <a:lnTo>
                    <a:pt x="118" y="33"/>
                  </a:lnTo>
                  <a:lnTo>
                    <a:pt x="100" y="39"/>
                  </a:lnTo>
                  <a:lnTo>
                    <a:pt x="80" y="46"/>
                  </a:lnTo>
                  <a:lnTo>
                    <a:pt x="57" y="60"/>
                  </a:lnTo>
                  <a:lnTo>
                    <a:pt x="28" y="75"/>
                  </a:lnTo>
                  <a:lnTo>
                    <a:pt x="0" y="97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67771"/>
              </p:ext>
            </p:extLst>
          </p:nvPr>
        </p:nvGraphicFramePr>
        <p:xfrm>
          <a:off x="1924050" y="1651217"/>
          <a:ext cx="5296656" cy="4832992"/>
        </p:xfrm>
        <a:graphic>
          <a:graphicData uri="http://schemas.openxmlformats.org/drawingml/2006/table">
            <a:tbl>
              <a:tblPr/>
              <a:tblGrid>
                <a:gridCol w="294755"/>
                <a:gridCol w="3403079"/>
                <a:gridCol w="535918"/>
                <a:gridCol w="267959"/>
                <a:gridCol w="232231"/>
                <a:gridCol w="562714"/>
              </a:tblGrid>
              <a:tr h="445479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Задание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Ответ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14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Округлить до десятков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24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49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153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150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160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282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290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215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220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79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Округлить до сотен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278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270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280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296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290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300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993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990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185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5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 486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480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490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32950" marR="32950" marT="32950" marB="329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8" name="Rectangle 1"/>
          <p:cNvSpPr>
            <a:spLocks noChangeArrowheads="1"/>
          </p:cNvSpPr>
          <p:nvPr/>
        </p:nvSpPr>
        <p:spPr bwMode="auto">
          <a:xfrm>
            <a:off x="1924050" y="1391320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 pitchFamily="18" charset="0"/>
                <a:cs typeface="Liberation Serif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0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1682</Words>
  <Application>Microsoft Office PowerPoint</Application>
  <PresentationFormat>Экран (4:3)</PresentationFormat>
  <Paragraphs>937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Тесты по математике для 5 класса  для детей ОВЗ.   </vt:lpstr>
      <vt:lpstr>            1.Все действия в пределах 100. Повторение. </vt:lpstr>
      <vt:lpstr>2. Нумерация в пределах 1000. </vt:lpstr>
      <vt:lpstr>3.Нумерация в пределах 1000. </vt:lpstr>
      <vt:lpstr>                                          4.Нумерация в пределах 1000.                 (Какое число пропущено)   </vt:lpstr>
      <vt:lpstr>  5. Меры длины, массы. </vt:lpstr>
      <vt:lpstr>6. Сложение и вычитание круглых  десятков и сотен. </vt:lpstr>
      <vt:lpstr>   7.Обыкновенные дроби. </vt:lpstr>
      <vt:lpstr>  8. Округление чисел до десятков, сотен. </vt:lpstr>
      <vt:lpstr>                   9.Разностное и кратное сравнение чисел. </vt:lpstr>
      <vt:lpstr>   10. Свойство 0 и 1 при умножении и делении. </vt:lpstr>
      <vt:lpstr>   11. Римская нумерация. </vt:lpstr>
      <vt:lpstr>  12. Умножение и деление чисел на 10, 100. </vt:lpstr>
      <vt:lpstr> 13. Деление чисел на 10, 100. </vt:lpstr>
      <vt:lpstr> 14.Преобразование чисел, полученных при измерении мерами стоимости, длины, массы. </vt:lpstr>
      <vt:lpstr>           15.Преобразование чисел, полученных при         измерении мерами стоимости, длины, массы.   </vt:lpstr>
      <vt:lpstr>  Спасибо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по математике для 5 класса  для детей ОВЗ.</dc:title>
  <dc:creator>Пользователь</dc:creator>
  <cp:lastModifiedBy>Пользователь</cp:lastModifiedBy>
  <cp:revision>13</cp:revision>
  <dcterms:created xsi:type="dcterms:W3CDTF">2017-11-23T02:22:54Z</dcterms:created>
  <dcterms:modified xsi:type="dcterms:W3CDTF">2017-11-23T14:46:48Z</dcterms:modified>
</cp:coreProperties>
</file>