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851648" cy="9906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«Новогодний вечер»</a:t>
            </a:r>
            <a:endParaRPr lang="ru-RU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 descr="C:\Users\Паша\Desktop\Леденев С.И\IMG_20181119_2012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209799"/>
            <a:ext cx="3962400" cy="433033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4343400" y="2590800"/>
            <a:ext cx="449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Автор: Леденёв С.И.</a:t>
            </a:r>
          </a:p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Ермаковский район с. Ермаковское</a:t>
            </a:r>
          </a:p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МБОУ «Ермаковская СОШ№2»</a:t>
            </a:r>
          </a:p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Должность: Учитель технологии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457200"/>
            <a:ext cx="32950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Подсвечник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851648" cy="9906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Новогодний вечер</a:t>
            </a:r>
            <a:endParaRPr lang="ru-RU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051" name="Picture 3" descr="C:\Users\Паша\Desktop\Леденев С.И\IMG_20181122_082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2590800" cy="34544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2" name="Picture 4" descr="C:\Users\Паша\Desktop\Леденев С.И\IMG_20181122_081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505200"/>
            <a:ext cx="3911600" cy="29337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3200400" y="1752600"/>
            <a:ext cx="53199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Для изготовления данной работы</a:t>
            </a:r>
          </a:p>
          <a:p>
            <a:r>
              <a:rPr lang="ru-RU" sz="2400" b="1" u="sng" dirty="0" smtClean="0"/>
              <a:t> потребовалось:</a:t>
            </a:r>
          </a:p>
          <a:p>
            <a:pPr>
              <a:buFontTx/>
              <a:buChar char="-"/>
            </a:pPr>
            <a:r>
              <a:rPr lang="ru-RU" sz="2400" b="1" u="sng" dirty="0" smtClean="0"/>
              <a:t>Материал (заготовка берёзы)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4642009"/>
            <a:ext cx="502201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400" b="1" u="sng" dirty="0" smtClean="0"/>
              <a:t>Инструмент </a:t>
            </a:r>
            <a:endParaRPr lang="ru-RU" sz="2400" b="1" u="sng" dirty="0" smtClean="0"/>
          </a:p>
          <a:p>
            <a:pPr>
              <a:buFontTx/>
              <a:buChar char="-"/>
            </a:pPr>
            <a:r>
              <a:rPr lang="ru-RU" sz="2400" b="1" u="sng" dirty="0" smtClean="0"/>
              <a:t>(</a:t>
            </a:r>
            <a:r>
              <a:rPr lang="ru-RU" sz="2400" b="1" u="sng" dirty="0" smtClean="0"/>
              <a:t>токарный станок</a:t>
            </a:r>
            <a:r>
              <a:rPr lang="ru-RU" sz="2400" b="1" u="sng" dirty="0" smtClean="0"/>
              <a:t>,</a:t>
            </a:r>
          </a:p>
          <a:p>
            <a:pPr>
              <a:buFontTx/>
              <a:buChar char="-"/>
            </a:pPr>
            <a:r>
              <a:rPr lang="ru-RU" sz="2400" b="1" u="sng" dirty="0" smtClean="0"/>
              <a:t> </a:t>
            </a:r>
            <a:r>
              <a:rPr lang="ru-RU" sz="2400" b="1" u="sng" dirty="0" smtClean="0"/>
              <a:t>карандаш, </a:t>
            </a:r>
            <a:r>
              <a:rPr lang="ru-RU" sz="2400" b="1" u="sng" dirty="0" smtClean="0"/>
              <a:t>линейка, стамески</a:t>
            </a:r>
            <a:r>
              <a:rPr lang="ru-RU" sz="2400" b="1" u="sng" dirty="0" smtClean="0"/>
              <a:t>, </a:t>
            </a:r>
            <a:endParaRPr lang="ru-RU" sz="2400" b="1" u="sng" dirty="0" smtClean="0"/>
          </a:p>
          <a:p>
            <a:pPr>
              <a:buFontTx/>
              <a:buChar char="-"/>
            </a:pPr>
            <a:r>
              <a:rPr lang="ru-RU" sz="2400" b="1" u="sng" dirty="0" smtClean="0"/>
              <a:t>ножовка</a:t>
            </a:r>
            <a:r>
              <a:rPr lang="ru-RU" sz="2400" b="1" u="sng" dirty="0" smtClean="0"/>
              <a:t>, </a:t>
            </a:r>
            <a:r>
              <a:rPr lang="ru-RU" sz="2400" b="1" u="sng" dirty="0" smtClean="0"/>
              <a:t>наждачная </a:t>
            </a:r>
            <a:r>
              <a:rPr lang="ru-RU" sz="2400" b="1" u="sng" dirty="0" smtClean="0"/>
              <a:t>бумага 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851648" cy="9906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Новогодний вечер</a:t>
            </a:r>
            <a:endParaRPr lang="ru-RU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075" name="Picture 3" descr="C:\Users\Паша\Desktop\Леденев С.И\IMG_20181122_081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447800"/>
            <a:ext cx="5257800" cy="39433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0" y="5486400"/>
            <a:ext cx="7804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Заготовка материала для работы</a:t>
            </a:r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851648" cy="9906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Новогодний вечер</a:t>
            </a:r>
            <a:endParaRPr lang="ru-RU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486400"/>
            <a:ext cx="7476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Обработка заготовки на станке</a:t>
            </a:r>
            <a:endParaRPr lang="ru-RU" sz="4000" dirty="0"/>
          </a:p>
        </p:txBody>
      </p:sp>
      <p:pic>
        <p:nvPicPr>
          <p:cNvPr id="4098" name="Picture 2" descr="C:\Users\Паша\Desktop\Леденев С.И\IMG_20181122_08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95400"/>
            <a:ext cx="5562600" cy="4171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851648" cy="9906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Новогодний вечер</a:t>
            </a:r>
            <a:endParaRPr lang="ru-RU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2590800"/>
            <a:ext cx="41628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Сборка изделия</a:t>
            </a:r>
          </a:p>
          <a:p>
            <a:r>
              <a:rPr lang="ru-RU" sz="4000" dirty="0" smtClean="0"/>
              <a:t>Отделка изделия</a:t>
            </a:r>
          </a:p>
          <a:p>
            <a:endParaRPr lang="ru-RU" sz="4000" dirty="0"/>
          </a:p>
        </p:txBody>
      </p:sp>
      <p:pic>
        <p:nvPicPr>
          <p:cNvPr id="5122" name="Picture 2" descr="C:\Users\Паша\Desktop\Леденев С.И\IMG_20181119_201030.jpg"/>
          <p:cNvPicPr>
            <a:picLocks noChangeAspect="1" noChangeArrowheads="1"/>
          </p:cNvPicPr>
          <p:nvPr/>
        </p:nvPicPr>
        <p:blipFill>
          <a:blip r:embed="rId2" cstate="print"/>
          <a:srcRect l="32787" t="14754" r="13115"/>
          <a:stretch>
            <a:fillRect/>
          </a:stretch>
        </p:blipFill>
        <p:spPr bwMode="auto">
          <a:xfrm>
            <a:off x="228599" y="1295400"/>
            <a:ext cx="4126523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851648" cy="9906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Новогодний вечер</a:t>
            </a:r>
            <a:endParaRPr lang="ru-RU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5486400"/>
            <a:ext cx="3977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Готовое изделие</a:t>
            </a:r>
            <a:endParaRPr lang="ru-RU" sz="4000" dirty="0"/>
          </a:p>
        </p:txBody>
      </p:sp>
      <p:pic>
        <p:nvPicPr>
          <p:cNvPr id="6146" name="Picture 2" descr="C:\Users\Паша\Desktop\Леденев С.И\IMG_20181119_201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371600"/>
            <a:ext cx="5334000" cy="40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79</Words>
  <PresentationFormat>Экран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«Новогодний вечер»</vt:lpstr>
      <vt:lpstr>Новогодний вечер</vt:lpstr>
      <vt:lpstr>Новогодний вечер</vt:lpstr>
      <vt:lpstr>Новогодний вечер</vt:lpstr>
      <vt:lpstr>Новогодний вечер</vt:lpstr>
      <vt:lpstr>Новогодний вечер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«Новогодний вечер»</dc:title>
  <dc:creator>Паша</dc:creator>
  <cp:lastModifiedBy>Паша</cp:lastModifiedBy>
  <cp:revision>1</cp:revision>
  <dcterms:created xsi:type="dcterms:W3CDTF">2018-11-22T02:52:45Z</dcterms:created>
  <dcterms:modified xsi:type="dcterms:W3CDTF">2018-11-22T03:17:29Z</dcterms:modified>
</cp:coreProperties>
</file>