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45;&#1057;&#1054;&#1064;%202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924800" cy="1752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«Ермаковская средняя </a:t>
            </a:r>
            <a:r>
              <a:rPr lang="ru-RU" sz="1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школа №2</a:t>
            </a:r>
            <a:r>
              <a:rPr lang="ru-RU" sz="1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1400" b="1" cap="all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cap="all" dirty="0" smtClean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cap="all" dirty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cap="all" dirty="0" smtClean="0">
                <a:ln/>
                <a:solidFill>
                  <a:schemeClr val="bg2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1400" b="1" cap="all" dirty="0" smtClean="0">
              <a:ln/>
              <a:solidFill>
                <a:schemeClr val="bg2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 descr="C:\Users\Паша\Desktop\логотип\2.png"/>
          <p:cNvPicPr/>
          <p:nvPr/>
        </p:nvPicPr>
        <p:blipFill>
          <a:blip r:embed="rId2" cstate="email"/>
          <a:srcRect l="14727" t="28803" r="11455" b="28802"/>
          <a:stretch>
            <a:fillRect/>
          </a:stretch>
        </p:blipFill>
        <p:spPr bwMode="auto">
          <a:xfrm>
            <a:off x="5715000" y="1524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76400" y="2590800"/>
            <a:ext cx="6551024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dirty="0" smtClean="0">
                <a:ln/>
                <a:solidFill>
                  <a:schemeClr val="accent3"/>
                </a:solidFill>
              </a:rPr>
              <a:t>Модель технологического образования</a:t>
            </a:r>
            <a:endParaRPr lang="ru-RU" sz="28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5105400" cy="6096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381000"/>
          <a:ext cx="8686801" cy="702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057400"/>
                <a:gridCol w="2385253"/>
                <a:gridCol w="226294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результате обучения учащиеся </a:t>
                      </a:r>
                      <a:r>
                        <a:rPr kumimoji="0" lang="ru-RU" sz="1800" b="1" u="sng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овладеют: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методами обеспечения безопасности труда, культурой труда, этикой общения на производстве;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Базовые навыками применения распространённых ручных инструментов и приспособлений;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владение проектным подходом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трудовыми и технологическими знаниями и умениями по преобразованию и использованию материалов, информации, необходимыми для создания продуктов труда в соответствии с их предполагаемыми функциональными и эстетическими показателями;</a:t>
                      </a:r>
                    </a:p>
                    <a:p>
                      <a:pPr>
                        <a:buFontTx/>
                        <a:buChar char="-"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знакомство с жизненным циклом продукта и методами проектирования, решения изобретательских задач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знаниями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функциональных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стоимостных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характеристиках предметов труда и технологий, себестоимости продукции, экономией сырья, энергии, труда;</a:t>
                      </a:r>
                    </a:p>
                    <a:p>
                      <a:pPr lvl="0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Экологическими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требованиями к технологиям, 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управлением и обслуживанием доступных и посильных техник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Технологическими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средствами производства 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дизайном, проектом, конструкцией;</a:t>
                      </a:r>
                    </a:p>
                    <a:p>
                      <a:pPr lvl="0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навыками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применения основных видов ручного инструмента (в том числе электрического) как ресурса для решения технологических задач, в том числе </a:t>
                      </a: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в быту.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Умением читать технические рисунки, эскизы, чертежи, схемы;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выполнять в масштабе и правильно оформлять технические рисунки и эскизы разрабатываемых объектов;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 технологические процессы создания или ремонта материальных объектов.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опытом конструирования и проектирования; навыками применения ИКТ в ходе учебной деятельности;</a:t>
                      </a:r>
                    </a:p>
                    <a:p>
                      <a:pPr lvl="0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условия для формирования технологической грамотности, критического и креативного мышления, глобальных компетенций, необходимых для перехода к новым приоритетам научно-технологического развития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95400"/>
            <a:ext cx="7879080" cy="5105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создание системы преемственного технологического образования на всех уровнях общего образования;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модернизация содержания, методик и технологий преподавания предметной области «Технология», ее материально-технического обеспечения; усиление воспитательного эффекта; изучение элементов как традиционных, так и наиболее перспективных технологических направлений;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формирование у обучающихся культуры проектной и исследовательской деятельности, использование проектного метода во всех видах образовательной деятельности (в урочной и внеурочной деятельности, дополнительном образовании);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формирование ключевых навыков в сфере информационных и коммуникационных технологий  в рамках учебных предметов «Технология» и «Информатика и ИКТ» и их использование в ходе изучения других предметных областей ;</a:t>
            </a:r>
          </a:p>
          <a:p>
            <a:pPr lvl="0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создание системы выявления, оценивания и продвижения обучающихся, обладающих высокой мотивацией и способностями в сфере материального и социального конструирования, включая инженерно-технологическое направление и ИКТ.</a:t>
            </a:r>
          </a:p>
          <a:p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Уровни освоения технологий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019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Базовый уровень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Проектный уровень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Медицинскими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Информационными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Технологиями в области электроники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Технологиями в области энергетики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Технологиями работы с общественным мнением</a:t>
                      </a:r>
                      <a:endParaRPr lang="ru-RU" sz="18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Сервиса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Аддитивные технологии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Производства и обработки материалов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Технологиями в сфере быта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Модернизация содержания предметной области «Технология»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Внесение изменений в ООП МБОУ ЕСШ № 2:</a:t>
            </a:r>
          </a:p>
          <a:p>
            <a:pPr marL="596646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Изменение содержания программы предмета «Технология»</a:t>
            </a:r>
          </a:p>
          <a:p>
            <a:pPr marL="596646" indent="-514350">
              <a:buFont typeface="Wingdings 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программ дополнительного образования (или внеурочной деятельности)</a:t>
            </a:r>
          </a:p>
          <a:p>
            <a:pPr marL="596646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программ технической направленности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Изменение содержания программы предмета «Технология»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5867400"/>
                <a:gridCol w="933449"/>
              </a:tblGrid>
              <a:tr h="370840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Раздел «Технологии обработки конструкционных материалов»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Тема 1. Технологии ручной обработки древесины и древесных материалов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Тема 2. Технологии художественно-прикладной обработки материалов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Тема 3. Технологии машинной обработки металлов и искусственных материалов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Тема 4. Технологии ручной обработки металлов и искусственных материалов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Раздел «Технологии домашнего хозяйства»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Тема 1. Технологии ремонта деталей интерьера, одежды и обуви и ухода за ними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Тема 2. Эстетика и экология жилища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Раздел «Технологии исследовательской и опытнической деятельности»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  <a:hlinkClick r:id="rId2" action="ppaction://hlinkfile"/>
                        </a:rPr>
                        <a:t>Тема 1. Исследовательская и созидательная деятельность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содержания программы предмета «Технология»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500"/>
                <a:gridCol w="5867400"/>
                <a:gridCol w="933449"/>
              </a:tblGrid>
              <a:tr h="370840">
                <a:tc row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Раздел «Технологии обработки конструкционных материалов» 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Тема 1. Технологии ручной обработки древесины и древесных материалов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18 (-2)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Тема 2. Технологии машинной обработки древесины и древесных материалов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Тема 3. Технологии художественно- прикладной обработки материалов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Тема 4. Технологии машинной обработки металлов и искусственных материалов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Тема 5. Технологии ручной обработки металлов и искусственных материалов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Раздел «Технологии домашнего хозяйства»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Тема 1. Технологии ремонта деталей интерьера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Тема 2. Технологии ремонтно-отделочных работ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Тема 3. Технологии ремонта элементов систем водоснабжения и канализации 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Раздел «Технологии исследовательской и опытнической деятельности»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Тема 1. Исследовательская и созидательная деятельность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10 (+2)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96646" indent="-51435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Реализация программ дополнительного образования (или внеурочной деятельности)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Промышленный дизайн (5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Виртуальная и дополненная реальность (6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Геоинформационные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технологии (7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Программирование на языке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7338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владение проектным подходом;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 с жизненным циклом продукта и методами проектирования, решения изобретательских задач;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 с региональным рынком труда и опыт профессионального самоопределения;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опытом конструирования и проектирования; навыками применения ИКТ в ходе учебной деятельности;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базовые навыки применения основных видов ручного инструмента (в том числе электрического) как ресурса для решения технологических задач, в том числе в быту;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</TotalTime>
  <Words>777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Цели и задачи</vt:lpstr>
      <vt:lpstr>Цели и задачи</vt:lpstr>
      <vt:lpstr>Уровни освоения технологий</vt:lpstr>
      <vt:lpstr>Модернизация содержания предметной области «Технология»</vt:lpstr>
      <vt:lpstr>Изменение содержания программы предмета «Технология» </vt:lpstr>
      <vt:lpstr>Изменение содержания программы предмета «Технология»</vt:lpstr>
      <vt:lpstr>Реализация программ дополнительного образования (или внеурочной деятельности)</vt:lpstr>
      <vt:lpstr>Результат 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Паша</dc:creator>
  <cp:lastModifiedBy>Ирина Викторовна</cp:lastModifiedBy>
  <cp:revision>9</cp:revision>
  <dcterms:created xsi:type="dcterms:W3CDTF">2019-10-09T07:40:55Z</dcterms:created>
  <dcterms:modified xsi:type="dcterms:W3CDTF">2021-04-28T10:32:07Z</dcterms:modified>
</cp:coreProperties>
</file>